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84" r:id="rId5"/>
    <p:sldId id="334" r:id="rId6"/>
    <p:sldId id="333" r:id="rId7"/>
    <p:sldId id="285" r:id="rId8"/>
    <p:sldId id="33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Workshop 1</a:t>
            </a:r>
            <a:endParaRPr lang="th-TH" b="1" dirty="0">
              <a:solidFill>
                <a:schemeClr val="accent2"/>
              </a:solidFill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10698480" cy="685800"/>
          </a:xfrm>
        </p:spPr>
        <p:txBody>
          <a:bodyPr>
            <a:noAutofit/>
          </a:bodyPr>
          <a:lstStyle/>
          <a:p>
            <a:r>
              <a:rPr lang="en-US" sz="6000" b="1" dirty="0"/>
              <a:t>Public Relation: No Smoking</a:t>
            </a:r>
          </a:p>
          <a:p>
            <a:r>
              <a:rPr lang="en-US" sz="6000" b="1" dirty="0"/>
              <a:t>(Photoshop)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20533"/>
            <a:ext cx="11079480" cy="85106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WORKSHOP STAGES</a:t>
            </a:r>
            <a:endParaRPr lang="th-TH" b="1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42160"/>
            <a:ext cx="10820400" cy="4024125"/>
          </a:xfrm>
        </p:spPr>
        <p:txBody>
          <a:bodyPr>
            <a:normAutofit/>
          </a:bodyPr>
          <a:lstStyle/>
          <a:p>
            <a:pPr lvl="1" algn="thaiDist"/>
            <a:r>
              <a:rPr lang="en-US" sz="3200" dirty="0"/>
              <a:t>Search for hands and cigarette’s ash pictures</a:t>
            </a:r>
            <a:endParaRPr lang="th-TH" sz="3200" dirty="0"/>
          </a:p>
          <a:p>
            <a:pPr lvl="1" algn="thaiDist"/>
            <a:r>
              <a:rPr lang="en-US" sz="3200" dirty="0"/>
              <a:t>File </a:t>
            </a:r>
            <a:r>
              <a:rPr lang="en-US" sz="3200" dirty="0">
                <a:sym typeface="Wingdings" panose="05000000000000000000" pitchFamily="2" charset="2"/>
              </a:rPr>
              <a:t> New</a:t>
            </a:r>
            <a:endParaRPr lang="th-TH" sz="3200" dirty="0"/>
          </a:p>
          <a:p>
            <a:pPr lvl="1" algn="thaiDist"/>
            <a:r>
              <a:rPr lang="en-US" sz="3200" dirty="0"/>
              <a:t>Copy hands and cigarette’s ash picture</a:t>
            </a:r>
          </a:p>
          <a:p>
            <a:pPr lvl="1" algn="thaiDist"/>
            <a:r>
              <a:rPr lang="en-US" sz="3200" dirty="0"/>
              <a:t>Create cigarette’s smoke</a:t>
            </a:r>
          </a:p>
          <a:p>
            <a:pPr lvl="1" algn="thaiDist"/>
            <a:r>
              <a:rPr lang="en-US" sz="3200" dirty="0"/>
              <a:t>Add No Sign</a:t>
            </a:r>
          </a:p>
          <a:p>
            <a:pPr lvl="1" algn="thaiDist"/>
            <a:r>
              <a:rPr lang="en-US" sz="3200" dirty="0"/>
              <a:t>Type text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764373"/>
            <a:ext cx="11130280" cy="1054267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Search for hands and cigarette’s ash pictures</a:t>
            </a:r>
            <a:br>
              <a:rPr lang="th-TH" b="1" dirty="0"/>
            </a:br>
            <a:endParaRPr lang="th-TH" b="1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3A2812A-C34A-506B-416A-2C762B59C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0" y="1711960"/>
            <a:ext cx="3197860" cy="479679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83CE494-42F8-7683-65C9-763EFBAFE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74" y="2730500"/>
            <a:ext cx="3753766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3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48427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File </a:t>
            </a:r>
            <a:r>
              <a:rPr lang="en-US" b="1" dirty="0">
                <a:sym typeface="Wingdings" panose="05000000000000000000" pitchFamily="2" charset="2"/>
              </a:rPr>
              <a:t> New</a:t>
            </a:r>
            <a:endParaRPr lang="th-TH" b="1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65C7221-8790-87D3-3BED-AE0A54A8A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26" y="1036320"/>
            <a:ext cx="7603494" cy="57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Copy hands and cigarette’s ash pictures</a:t>
            </a:r>
            <a:br>
              <a:rPr lang="th-TH" sz="6600" b="1" dirty="0"/>
            </a:br>
            <a:endParaRPr lang="th-TH" sz="6600" b="1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C7F2525-888D-AE3E-7F14-850079A0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12" t="14311"/>
          <a:stretch/>
        </p:blipFill>
        <p:spPr>
          <a:xfrm>
            <a:off x="3416898" y="1586314"/>
            <a:ext cx="5358204" cy="52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8205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Create cigarette’s smoke</a:t>
            </a:r>
            <a:br>
              <a:rPr lang="th-TH" sz="6600" b="1" dirty="0"/>
            </a:br>
            <a:endParaRPr lang="th-TH" sz="6600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34C848F-3034-4704-AB72-0A0AD4BB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01" y="1274400"/>
            <a:ext cx="3738779" cy="55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490053"/>
            <a:ext cx="10937240" cy="86122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Add No sign &amp; Type Texts</a:t>
            </a:r>
            <a:endParaRPr lang="th-TH" b="1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C7F2525-888D-AE3E-7F14-850079A0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492" y="1351280"/>
            <a:ext cx="4720046" cy="55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C7F2525-888D-AE3E-7F14-850079A0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611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7375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1320</TotalTime>
  <Words>64</Words>
  <Application>Microsoft Office PowerPoint</Application>
  <PresentationFormat>แบบจอกว้าง</PresentationFormat>
  <Paragraphs>15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ไอพ่น</vt:lpstr>
      <vt:lpstr>Workshop 1</vt:lpstr>
      <vt:lpstr>WORKSHOP STAGES</vt:lpstr>
      <vt:lpstr>Search for hands and cigarette’s ash pictures </vt:lpstr>
      <vt:lpstr>File  New</vt:lpstr>
      <vt:lpstr>Copy hands and cigarette’s ash pictures </vt:lpstr>
      <vt:lpstr>Create cigarette’s smoke </vt:lpstr>
      <vt:lpstr>Add No sign &amp; Type Texts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33</cp:revision>
  <dcterms:created xsi:type="dcterms:W3CDTF">2024-01-05T04:02:06Z</dcterms:created>
  <dcterms:modified xsi:type="dcterms:W3CDTF">2024-08-22T16:49:16Z</dcterms:modified>
</cp:coreProperties>
</file>