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83" r:id="rId5"/>
    <p:sldId id="284" r:id="rId6"/>
    <p:sldId id="285" r:id="rId7"/>
    <p:sldId id="28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1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Canva </a:t>
            </a:r>
            <a:r>
              <a:rPr lang="th-TH" sz="6000" b="1" dirty="0"/>
              <a:t>เครื่องมือกราฟิกที่ครบเครื่อง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แนะนำ </a:t>
            </a:r>
            <a:r>
              <a:rPr lang="en-US" sz="2800" dirty="0"/>
              <a:t>Canva</a:t>
            </a:r>
            <a:endParaRPr lang="th-TH" sz="2800" dirty="0"/>
          </a:p>
          <a:p>
            <a:pPr lvl="1" algn="thaiDist"/>
            <a:r>
              <a:rPr lang="en-US" sz="2800" dirty="0"/>
              <a:t>Canva</a:t>
            </a:r>
            <a:r>
              <a:rPr lang="en-US" sz="3600" dirty="0"/>
              <a:t> </a:t>
            </a:r>
            <a:r>
              <a:rPr lang="th-TH" sz="3600" dirty="0"/>
              <a:t>น่าใช้ยังไง</a:t>
            </a:r>
          </a:p>
          <a:p>
            <a:pPr lvl="1" algn="thaiDist"/>
            <a:r>
              <a:rPr lang="en-US" sz="2800" dirty="0"/>
              <a:t>Canva</a:t>
            </a:r>
            <a:r>
              <a:rPr lang="en-US" sz="3600" dirty="0"/>
              <a:t> </a:t>
            </a:r>
            <a:r>
              <a:rPr lang="th-TH" sz="3600" dirty="0"/>
              <a:t>เหมาะกับใครบ้าง</a:t>
            </a:r>
          </a:p>
          <a:p>
            <a:pPr lvl="1" algn="thaiDist"/>
            <a:r>
              <a:rPr lang="th-TH" sz="3600" dirty="0"/>
              <a:t>ใช้ </a:t>
            </a:r>
            <a:r>
              <a:rPr lang="en-US" sz="2800" dirty="0"/>
              <a:t>Canva</a:t>
            </a:r>
            <a:r>
              <a:rPr lang="en-US" sz="3600" dirty="0"/>
              <a:t> </a:t>
            </a:r>
            <a:r>
              <a:rPr lang="th-TH" sz="3600" dirty="0"/>
              <a:t>ได้ที่ไหนบ้าง</a:t>
            </a:r>
          </a:p>
          <a:p>
            <a:pPr lvl="1" algn="thaiDist"/>
            <a:r>
              <a:rPr lang="th-TH" sz="3600" dirty="0"/>
              <a:t>วิธีสมัครเข้าใช้งาน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แนะนำ </a:t>
            </a:r>
            <a:r>
              <a:rPr lang="en-US" sz="4800" dirty="0"/>
              <a:t>Canva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Canva </a:t>
            </a:r>
            <a:r>
              <a:rPr lang="th-TH" sz="3600" dirty="0"/>
              <a:t>เป็นแพลตฟอร์มออกแบบกราฟิกจากประเทศออสเตรเลียที่ใช้ได้หลายอุปกรณ์ ไม่ว่าจะเป็น คอมพิวเตอร์</a:t>
            </a:r>
            <a:r>
              <a:rPr lang="en-US" sz="3600" dirty="0"/>
              <a:t>, </a:t>
            </a:r>
            <a:r>
              <a:rPr lang="th-TH" sz="3600" dirty="0"/>
              <a:t>แท็บ</a:t>
            </a:r>
            <a:r>
              <a:rPr lang="th-TH" sz="3600" dirty="0" err="1"/>
              <a:t>เล็ต</a:t>
            </a:r>
            <a:r>
              <a:rPr lang="th-TH" sz="3600" dirty="0"/>
              <a:t> หรือสมาร์ทโฟน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มีเครื่องมือสร้างสรรค์มากมาย</a:t>
            </a:r>
            <a:r>
              <a:rPr lang="th-TH" sz="3600" dirty="0"/>
              <a:t>เพื่อใช้กับงานกราฟิกประเภทต่างๆ 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เหมาะกับผู้ใช้เริ่มต้นไปจนถึงมืออาชีพ 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มีการพัฒนาอย่างต่อเนื่อง</a:t>
            </a:r>
            <a:r>
              <a:rPr lang="th-TH" sz="3600" dirty="0"/>
              <a:t>ให้จึงมีฟีเจอร์ใหม่ๆ ออกมาให้ใช้อยู่เสมอ ทำให้ได้รับความนิยมจากผู้ใช้งานทั่วโลก รวมถึงในประเทศไทยด้วย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EA8F5-C8C7-2D66-4765-E9815A38B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9F0E050-B09E-DE99-51AB-91B860C62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971280" cy="1293028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Canva</a:t>
            </a:r>
            <a:r>
              <a:rPr lang="en-US" sz="6600" dirty="0"/>
              <a:t> </a:t>
            </a:r>
            <a:r>
              <a:rPr lang="th-TH" sz="6600" dirty="0"/>
              <a:t> น่าใช้ยังไง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3D01F0D-CD74-3B85-0664-B7258AED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506200" cy="4378960"/>
          </a:xfrm>
        </p:spPr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หน้าจอการทำงานที่ออกแบบมาให้เรียบง่ายไม่ซับซ้อน </a:t>
            </a:r>
            <a:r>
              <a:rPr lang="th-TH" sz="3600" dirty="0"/>
              <a:t>ทำให้ผู้ใช้กล้าที่จะลองศึกษาและใช้งาน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มี</a:t>
            </a:r>
            <a:r>
              <a:rPr lang="th-TH" sz="2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Template </a:t>
            </a:r>
            <a:r>
              <a:rPr lang="th-TH" sz="3600" dirty="0">
                <a:solidFill>
                  <a:srgbClr val="00B0F0"/>
                </a:solidFill>
              </a:rPr>
              <a:t>มากมายให้ใช้เป็นหมวดหมู่ </a:t>
            </a:r>
            <a:r>
              <a:rPr lang="th-TH" sz="3600" dirty="0"/>
              <a:t>ทำให้ผู้ใช้ได้ไอเดียหรือแนวทางสร้างงานของตัวเอง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นำไปใช้ได้กับงานที่หลากหลาย </a:t>
            </a:r>
            <a:r>
              <a:rPr lang="th-TH" sz="3600" dirty="0"/>
              <a:t>เช่น ออกแบบโลโก้</a:t>
            </a:r>
            <a:r>
              <a:rPr lang="en-US" sz="3600" dirty="0"/>
              <a:t>, </a:t>
            </a:r>
            <a:r>
              <a:rPr lang="th-TH" sz="3600" dirty="0"/>
              <a:t>ปกหนังสือ หรือกราฟิกในงานอื่นๆ  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ใช้ </a:t>
            </a:r>
            <a:r>
              <a:rPr lang="en-US" sz="2600" dirty="0">
                <a:solidFill>
                  <a:srgbClr val="00B0F0"/>
                </a:solidFill>
              </a:rPr>
              <a:t>Canva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th-TH" sz="3600" dirty="0">
                <a:solidFill>
                  <a:srgbClr val="00B0F0"/>
                </a:solidFill>
              </a:rPr>
              <a:t>ได้ในหลายอุปกรณ์ </a:t>
            </a:r>
            <a:r>
              <a:rPr lang="th-TH" sz="3600" dirty="0"/>
              <a:t>ทำให้ผู้ใช้สามารถทำงานกราฟิกได้ยืดหยุ่นและสะดวกมากขึ้น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นำ </a:t>
            </a:r>
            <a:r>
              <a:rPr lang="en-US" sz="2600" dirty="0">
                <a:solidFill>
                  <a:srgbClr val="00B0F0"/>
                </a:solidFill>
              </a:rPr>
              <a:t>AI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th-TH" sz="3600" dirty="0">
                <a:solidFill>
                  <a:srgbClr val="00B0F0"/>
                </a:solidFill>
              </a:rPr>
              <a:t>มาช่วยดีไซน์ </a:t>
            </a:r>
            <a:r>
              <a:rPr lang="th-TH" sz="3600" dirty="0"/>
              <a:t>เพื่อเพิ่มประสิทธิภาพและความคิดสร้างสรรค์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เครื่องมือพื้นฐานมากมาย </a:t>
            </a:r>
            <a:r>
              <a:rPr lang="th-TH" sz="3600" dirty="0"/>
              <a:t>ที่ใช้ได้ฟรีและเพียงพอต่อการดีไซน์ในระดับทั่วไป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เครื่องมือพื้นฐานมากมาย </a:t>
            </a:r>
            <a:r>
              <a:rPr lang="th-TH" sz="3600" dirty="0"/>
              <a:t>ที่ใช้ได้ฟรีและเพียงพอต่อการดีไซน์ในระดับทั่วไป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บันทึกงานดีไซน์ที่ทำไว้อัตโนมัติ </a:t>
            </a:r>
            <a:r>
              <a:rPr lang="th-TH" sz="3600" dirty="0"/>
              <a:t>และสามารถกลับมาทำงานต่อได้ทันที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เครื่องมือพิเศษ และ </a:t>
            </a:r>
            <a:r>
              <a:rPr lang="en-US" sz="2600" dirty="0">
                <a:solidFill>
                  <a:srgbClr val="00B0F0"/>
                </a:solidFill>
              </a:rPr>
              <a:t>Template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th-TH" sz="3600" dirty="0"/>
              <a:t>ระดับมืออาชีพสำหรับผู้ใช้ </a:t>
            </a:r>
            <a:r>
              <a:rPr lang="en-US" sz="2600" dirty="0"/>
              <a:t>Canva</a:t>
            </a:r>
            <a:r>
              <a:rPr lang="en-US" sz="3600" dirty="0"/>
              <a:t> </a:t>
            </a:r>
            <a:r>
              <a:rPr lang="th-TH" sz="3600" dirty="0"/>
              <a:t>แบบ </a:t>
            </a:r>
            <a:r>
              <a:rPr lang="en-US" sz="2600" dirty="0"/>
              <a:t>Pro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83693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A80F5-3FA2-DB71-B398-8382B7E7B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A57C956-A68E-5A3D-3139-11EE0416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971280" cy="1293028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Canva</a:t>
            </a:r>
            <a:r>
              <a:rPr lang="en-US" sz="6600" dirty="0"/>
              <a:t> </a:t>
            </a:r>
            <a:r>
              <a:rPr lang="th-TH" sz="6600" dirty="0"/>
              <a:t> เหมาะกับใครบ้าง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7F8783A-A0AA-1088-755B-A5F9786C6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506200" cy="4378960"/>
          </a:xfrm>
        </p:spPr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ผู้ใช้ทั่วไปที่สนใจออกแบบกราฟิกด้วยตนเอง </a:t>
            </a:r>
            <a:r>
              <a:rPr lang="th-TH" sz="3600" dirty="0"/>
              <a:t>เช่น ทำภาพเอไว้ใช้ในโซ</a:t>
            </a:r>
            <a:r>
              <a:rPr lang="th-TH" sz="3600" dirty="0" err="1"/>
              <a:t>เชี</a:t>
            </a:r>
            <a:r>
              <a:rPr lang="th-TH" sz="3600" dirty="0"/>
              <a:t>ยลมีเดียของตัวเอง</a:t>
            </a:r>
            <a:r>
              <a:rPr lang="en-US" sz="3600" dirty="0"/>
              <a:t>,</a:t>
            </a:r>
            <a:r>
              <a:rPr lang="th-TH" sz="3600" dirty="0"/>
              <a:t> ตกแต่งภาพถ่าย หรือใบสมัครงาน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พนักงานและองค์กร </a:t>
            </a:r>
            <a:r>
              <a:rPr lang="th-TH" sz="3600" dirty="0"/>
              <a:t>เช่น ระดมความคิด</a:t>
            </a:r>
            <a:r>
              <a:rPr lang="en-US" sz="3600" dirty="0"/>
              <a:t>, </a:t>
            </a:r>
            <a:r>
              <a:rPr lang="th-TH" sz="3600" dirty="0"/>
              <a:t>ทำสื่อนำเสนอ</a:t>
            </a:r>
            <a:r>
              <a:rPr lang="en-US" sz="3600" dirty="0"/>
              <a:t>, </a:t>
            </a:r>
            <a:r>
              <a:rPr lang="th-TH" sz="3600" dirty="0"/>
              <a:t>ทำเอกสารสำหรับในองค์กร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นักเรียน</a:t>
            </a:r>
            <a:r>
              <a:rPr lang="en-US" sz="3600" dirty="0">
                <a:solidFill>
                  <a:srgbClr val="00B0F0"/>
                </a:solidFill>
              </a:rPr>
              <a:t>, </a:t>
            </a:r>
            <a:r>
              <a:rPr lang="th-TH" sz="3600" dirty="0">
                <a:solidFill>
                  <a:srgbClr val="00B0F0"/>
                </a:solidFill>
              </a:rPr>
              <a:t>อาจารย์</a:t>
            </a:r>
            <a:r>
              <a:rPr lang="en-US" sz="3600" dirty="0">
                <a:solidFill>
                  <a:srgbClr val="00B0F0"/>
                </a:solidFill>
              </a:rPr>
              <a:t>, </a:t>
            </a:r>
            <a:r>
              <a:rPr lang="th-TH" sz="3600" dirty="0">
                <a:solidFill>
                  <a:srgbClr val="00B0F0"/>
                </a:solidFill>
              </a:rPr>
              <a:t>ผู้ฝึกสอน และวิทยากร </a:t>
            </a:r>
            <a:r>
              <a:rPr lang="th-TH" sz="3600" dirty="0"/>
              <a:t>เช่น ทำสื่อการเรียนการสอน</a:t>
            </a:r>
            <a:r>
              <a:rPr lang="en-US" sz="3600" dirty="0"/>
              <a:t>, </a:t>
            </a:r>
            <a:r>
              <a:rPr lang="th-TH" sz="3600" dirty="0"/>
              <a:t>แฟ้มสะสมผลงาน</a:t>
            </a:r>
            <a:r>
              <a:rPr lang="en-US" sz="3600" dirty="0"/>
              <a:t>, </a:t>
            </a:r>
            <a:r>
              <a:rPr lang="th-TH" sz="3600" dirty="0"/>
              <a:t>ทำ</a:t>
            </a:r>
            <a:r>
              <a:rPr lang="th-TH" sz="2600" dirty="0"/>
              <a:t> </a:t>
            </a:r>
            <a:r>
              <a:rPr lang="en-US" sz="2600" dirty="0"/>
              <a:t>E-Book </a:t>
            </a:r>
            <a:r>
              <a:rPr lang="th-TH" sz="3600" dirty="0"/>
              <a:t>หรือใบประกาศต่างๆ </a:t>
            </a:r>
          </a:p>
          <a:p>
            <a:pPr lvl="1" algn="thaiDist"/>
            <a:r>
              <a:rPr lang="th-TH" sz="3600" dirty="0" err="1">
                <a:solidFill>
                  <a:srgbClr val="00B0F0"/>
                </a:solidFill>
              </a:rPr>
              <a:t>คร</a:t>
            </a:r>
            <a:r>
              <a:rPr lang="th-TH" sz="3600" dirty="0">
                <a:solidFill>
                  <a:srgbClr val="00B0F0"/>
                </a:solidFill>
              </a:rPr>
              <a:t>ีเอ</a:t>
            </a:r>
            <a:r>
              <a:rPr lang="th-TH" sz="3600" dirty="0" err="1">
                <a:solidFill>
                  <a:srgbClr val="00B0F0"/>
                </a:solidFill>
              </a:rPr>
              <a:t>เต</a:t>
            </a:r>
            <a:r>
              <a:rPr lang="th-TH" sz="3600" dirty="0">
                <a:solidFill>
                  <a:srgbClr val="00B0F0"/>
                </a:solidFill>
              </a:rPr>
              <a:t>อร์ </a:t>
            </a:r>
            <a:r>
              <a:rPr lang="th-TH" sz="3600" dirty="0"/>
              <a:t>เช่น ทำปกคลิป</a:t>
            </a:r>
            <a:r>
              <a:rPr lang="en-US" sz="3600" dirty="0"/>
              <a:t>, </a:t>
            </a:r>
            <a:r>
              <a:rPr lang="th-TH" sz="3600" dirty="0"/>
              <a:t>ทำแอม</a:t>
            </a:r>
            <a:r>
              <a:rPr lang="th-TH" sz="3600" dirty="0" err="1"/>
              <a:t>ิเน</a:t>
            </a:r>
            <a:r>
              <a:rPr lang="th-TH" sz="3600" dirty="0"/>
              <a:t>ชัน หรือสร้างคอมเทนต์ลงโซ</a:t>
            </a:r>
            <a:r>
              <a:rPr lang="th-TH" sz="3600" dirty="0" err="1"/>
              <a:t>เชี</a:t>
            </a:r>
            <a:r>
              <a:rPr lang="th-TH" sz="3600" dirty="0"/>
              <a:t>ยลมีเดีย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เจ้าของธุรกิจ </a:t>
            </a:r>
            <a:r>
              <a:rPr lang="th-TH" sz="3600" dirty="0"/>
              <a:t>เช่น ออกแบบโลโก้</a:t>
            </a:r>
            <a:r>
              <a:rPr lang="en-US" sz="3600" dirty="0"/>
              <a:t>, </a:t>
            </a:r>
            <a:r>
              <a:rPr lang="th-TH" sz="3600" dirty="0"/>
              <a:t>ทำรายการเมนูอาหาร หรือทำ </a:t>
            </a:r>
            <a:r>
              <a:rPr lang="en-US" sz="2600" dirty="0"/>
              <a:t>QR code </a:t>
            </a:r>
            <a:r>
              <a:rPr lang="th-TH" sz="3600" dirty="0"/>
              <a:t>ให้ลูกค้าสแกน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กราฟิกดีไซน์ </a:t>
            </a:r>
            <a:r>
              <a:rPr lang="th-TH" sz="3600" dirty="0"/>
              <a:t>ที่เช่น รับออกแบบกราฟิก</a:t>
            </a:r>
            <a:r>
              <a:rPr lang="en-US" sz="3600" dirty="0"/>
              <a:t>, </a:t>
            </a:r>
            <a:r>
              <a:rPr lang="th-TH" sz="3600" dirty="0"/>
              <a:t>สร้างและขายงานกราฟิกในเว็บ </a:t>
            </a:r>
            <a:r>
              <a:rPr lang="en-US" sz="2600" dirty="0"/>
              <a:t>Stock Photo </a:t>
            </a:r>
            <a:r>
              <a:rPr lang="th-TH" sz="3600" dirty="0"/>
              <a:t>หรือพิมพ์งานกราฟิก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408168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AD243-D5CD-9B0E-B65E-FE5423753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1CDDC4E-9F12-ABDF-EEC6-D6298BF4C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971280" cy="1293028"/>
          </a:xfrm>
        </p:spPr>
        <p:txBody>
          <a:bodyPr>
            <a:normAutofit/>
          </a:bodyPr>
          <a:lstStyle/>
          <a:p>
            <a:pPr algn="l"/>
            <a:r>
              <a:rPr lang="th-TH" sz="6600" dirty="0"/>
              <a:t>ใช้</a:t>
            </a:r>
            <a:r>
              <a:rPr lang="th-TH" sz="4800" dirty="0"/>
              <a:t> </a:t>
            </a:r>
            <a:r>
              <a:rPr lang="en-US" sz="4800" dirty="0"/>
              <a:t>Canva</a:t>
            </a:r>
            <a:r>
              <a:rPr lang="en-US" sz="6600" dirty="0"/>
              <a:t> </a:t>
            </a:r>
            <a:r>
              <a:rPr lang="th-TH" sz="6600" dirty="0"/>
              <a:t> ได้ที่ไหนบ้าง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B431FB7-D2E3-418D-1E11-654C6DA2E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506200" cy="4378960"/>
          </a:xfrm>
        </p:spPr>
        <p:txBody>
          <a:bodyPr>
            <a:normAutofit fontScale="925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คอมพิวเตอร์</a:t>
            </a:r>
            <a:r>
              <a:rPr lang="th-TH" sz="3600" dirty="0">
                <a:solidFill>
                  <a:srgbClr val="00B0F0"/>
                </a:solidFill>
              </a:rPr>
              <a:t> </a:t>
            </a:r>
            <a:r>
              <a:rPr lang="th-TH" sz="3600" dirty="0"/>
              <a:t>สามารถใช้ </a:t>
            </a:r>
            <a:r>
              <a:rPr lang="en-US" sz="3000" dirty="0"/>
              <a:t>Canva</a:t>
            </a:r>
            <a:r>
              <a:rPr lang="en-US" sz="3600" dirty="0"/>
              <a:t> </a:t>
            </a:r>
            <a:r>
              <a:rPr lang="th-TH" sz="3600" dirty="0"/>
              <a:t>ได้ </a:t>
            </a:r>
            <a:r>
              <a:rPr lang="en-US" sz="3000" dirty="0"/>
              <a:t>2 </a:t>
            </a:r>
            <a:r>
              <a:rPr lang="th-TH" sz="3600" dirty="0"/>
              <a:t>แบบ คือ</a:t>
            </a:r>
          </a:p>
          <a:p>
            <a:pPr lvl="2" algn="thaiDist"/>
            <a:r>
              <a:rPr lang="th-TH" sz="3400" dirty="0"/>
              <a:t>ใช้ผ่านเบราเซอร์ โดยเข้าไปที่เว็บไซต์ </a:t>
            </a:r>
          </a:p>
          <a:p>
            <a:pPr marL="914400" lvl="2" indent="0" algn="thaiDist">
              <a:buNone/>
            </a:pPr>
            <a:r>
              <a:rPr lang="en-US" sz="4400" dirty="0">
                <a:solidFill>
                  <a:srgbClr val="92D050"/>
                </a:solidFill>
              </a:rPr>
              <a:t>	</a:t>
            </a:r>
            <a:r>
              <a:rPr lang="en-US" sz="3000" dirty="0">
                <a:solidFill>
                  <a:srgbClr val="92D050"/>
                </a:solidFill>
              </a:rPr>
              <a:t>https://www.canva.com/th_th/</a:t>
            </a:r>
            <a:endParaRPr lang="th-TH" sz="3000" dirty="0"/>
          </a:p>
          <a:p>
            <a:pPr lvl="2" algn="thaiDist"/>
            <a:r>
              <a:rPr lang="th-TH" sz="3400" dirty="0"/>
              <a:t>หรือเข้าไปดาวน์โหลดแอปและติดตั้งลงคอมพิวเตอร์ ได้ที่</a:t>
            </a:r>
          </a:p>
          <a:p>
            <a:pPr marL="457200" lvl="1" indent="0" algn="thaiDist">
              <a:buNone/>
            </a:pPr>
            <a:r>
              <a:rPr lang="th-TH" sz="3600" dirty="0"/>
              <a:t>	</a:t>
            </a:r>
            <a:r>
              <a:rPr lang="en-US" sz="3600" dirty="0"/>
              <a:t>	</a:t>
            </a:r>
            <a:r>
              <a:rPr lang="en-US" sz="3000" dirty="0">
                <a:solidFill>
                  <a:srgbClr val="92D050"/>
                </a:solidFill>
              </a:rPr>
              <a:t>https://www.canva.com/download/windows/</a:t>
            </a:r>
          </a:p>
          <a:p>
            <a:pPr lvl="1" algn="thaiDist"/>
            <a:r>
              <a:rPr lang="th-TH" sz="3600" dirty="0">
                <a:solidFill>
                  <a:schemeClr val="accent2"/>
                </a:solidFill>
              </a:rPr>
              <a:t>สมาร</a:t>
            </a:r>
            <a:r>
              <a:rPr lang="th-TH" sz="3600" dirty="0" err="1">
                <a:solidFill>
                  <a:schemeClr val="accent2"/>
                </a:solidFill>
              </a:rPr>
              <a:t>็ท</a:t>
            </a:r>
            <a:r>
              <a:rPr lang="th-TH" sz="3600" dirty="0">
                <a:solidFill>
                  <a:schemeClr val="accent2"/>
                </a:solidFill>
              </a:rPr>
              <a:t>โฟนและแท็บ</a:t>
            </a:r>
            <a:r>
              <a:rPr lang="th-TH" sz="3600" dirty="0" err="1">
                <a:solidFill>
                  <a:schemeClr val="accent2"/>
                </a:solidFill>
              </a:rPr>
              <a:t>เล็ต</a:t>
            </a:r>
            <a:r>
              <a:rPr lang="th-TH" sz="3600" dirty="0">
                <a:solidFill>
                  <a:schemeClr val="accent2"/>
                </a:solidFill>
              </a:rPr>
              <a:t> </a:t>
            </a:r>
            <a:r>
              <a:rPr lang="th-TH" sz="3600" dirty="0"/>
              <a:t>เข้าไปดาวน์โหลดและติดตั้งแอป </a:t>
            </a:r>
            <a:r>
              <a:rPr lang="en-US" sz="3000" dirty="0"/>
              <a:t>Canva</a:t>
            </a:r>
            <a:r>
              <a:rPr lang="th-TH" sz="3600" dirty="0"/>
              <a:t> ได้ตามระบบที่ใช้งาน เช่น ถ้าใช้ระบบ </a:t>
            </a:r>
            <a:r>
              <a:rPr lang="en-US" sz="3000" dirty="0"/>
              <a:t>Android</a:t>
            </a:r>
            <a:r>
              <a:rPr lang="en-US" sz="3600" dirty="0"/>
              <a:t> </a:t>
            </a:r>
            <a:r>
              <a:rPr lang="th-TH" sz="3600" dirty="0"/>
              <a:t>เข้าไปที่ </a:t>
            </a:r>
            <a:r>
              <a:rPr lang="en-US" sz="3000" dirty="0"/>
              <a:t>Play Store </a:t>
            </a:r>
            <a:r>
              <a:rPr lang="th-TH" sz="3600" dirty="0"/>
              <a:t>หรือระบบ </a:t>
            </a:r>
            <a:r>
              <a:rPr lang="en-US" sz="2600" dirty="0"/>
              <a:t>iOS</a:t>
            </a:r>
            <a:r>
              <a:rPr lang="en-US" sz="3600" dirty="0"/>
              <a:t> </a:t>
            </a:r>
            <a:r>
              <a:rPr lang="th-TH" sz="3600" dirty="0"/>
              <a:t>เข้าไปที่ </a:t>
            </a:r>
            <a:r>
              <a:rPr lang="en-US" sz="2600" dirty="0"/>
              <a:t>App Store </a:t>
            </a:r>
            <a:r>
              <a:rPr lang="th-TH" sz="3600" dirty="0"/>
              <a:t>จากนั้นให้ใส่ชื่อแอป </a:t>
            </a:r>
            <a:r>
              <a:rPr lang="en-US" sz="2600" dirty="0"/>
              <a:t>Canva</a:t>
            </a:r>
            <a:r>
              <a:rPr lang="en-US" sz="3600" dirty="0"/>
              <a:t> </a:t>
            </a:r>
            <a:r>
              <a:rPr lang="th-TH" sz="3600" dirty="0"/>
              <a:t>ลงในช่องค้นหา เมื่อเจอก็ติดตั้งลงเครื่องได้เลย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415378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698F1-A8DB-2FE6-A6F7-52A73619E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4C3C23B-DD80-B46F-B0B7-95951484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971280" cy="1293028"/>
          </a:xfrm>
        </p:spPr>
        <p:txBody>
          <a:bodyPr>
            <a:normAutofit/>
          </a:bodyPr>
          <a:lstStyle/>
          <a:p>
            <a:pPr algn="l"/>
            <a:r>
              <a:rPr lang="th-TH" sz="6600" dirty="0"/>
              <a:t>วิธีสมัครเข้าใช้งาน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B42A266-E16E-A9A6-9FC8-6EDF7F1E6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506200" cy="4378960"/>
          </a:xfrm>
        </p:spPr>
        <p:txBody>
          <a:bodyPr>
            <a:normAutofit lnSpcReduction="10000"/>
          </a:bodyPr>
          <a:lstStyle/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สมัครใช้งาน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ล็อกอินเข้าสู่หน้าแรก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การใช้ </a:t>
            </a:r>
            <a:r>
              <a:rPr lang="en-US" sz="2400" dirty="0">
                <a:solidFill>
                  <a:srgbClr val="00B0F0"/>
                </a:solidFill>
              </a:rPr>
              <a:t>Canva </a:t>
            </a:r>
            <a:r>
              <a:rPr lang="th-TH" sz="3600" dirty="0">
                <a:solidFill>
                  <a:srgbClr val="00B0F0"/>
                </a:solidFill>
              </a:rPr>
              <a:t>ในงานประเภทต่างๆ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จัดการบัญชีผู้ใช้และตั้งค่าการใช้งาน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เปลี่ยนภาษา </a:t>
            </a:r>
            <a:r>
              <a:rPr lang="th-TH" sz="3400" dirty="0"/>
              <a:t>ให้คลิก </a:t>
            </a:r>
            <a:r>
              <a:rPr lang="en-US" sz="2600" dirty="0"/>
              <a:t>Your account &gt; </a:t>
            </a:r>
            <a:r>
              <a:rPr lang="th-TH" sz="3400" dirty="0"/>
              <a:t>เปลี่ยนภาษาที่ต้องการในหัวข้อ </a:t>
            </a:r>
            <a:r>
              <a:rPr lang="en-US" sz="2400" dirty="0"/>
              <a:t>Language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เปลี</a:t>
            </a:r>
            <a:r>
              <a:rPr lang="th-TH" sz="3400" dirty="0" err="1">
                <a:solidFill>
                  <a:srgbClr val="00B0F0"/>
                </a:solidFill>
              </a:rPr>
              <a:t>ยนธีม</a:t>
            </a:r>
            <a:r>
              <a:rPr lang="th-TH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ให้คลิก </a:t>
            </a:r>
            <a:r>
              <a:rPr lang="en-US" sz="2400" dirty="0"/>
              <a:t>Your account &gt; </a:t>
            </a:r>
            <a:r>
              <a:rPr lang="th-TH" sz="3400" dirty="0"/>
              <a:t>ในหน้าการตั้งค่า จากนั้นเลื่อนหน้าจอลงมาที่หัวข้อ ธีม</a:t>
            </a:r>
            <a:endParaRPr lang="en-US" sz="3400" dirty="0"/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เพิ่มบัตรเครดิตหรือเดบิตสำหรับชำระเงิน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260196455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606</TotalTime>
  <Words>567</Words>
  <Application>Microsoft Office PowerPoint</Application>
  <PresentationFormat>แบบจอกว้าง</PresentationFormat>
  <Paragraphs>45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ไอพ่น</vt:lpstr>
      <vt:lpstr>บทที่ 1</vt:lpstr>
      <vt:lpstr>เนื้อหา</vt:lpstr>
      <vt:lpstr>แนะนำ Canva</vt:lpstr>
      <vt:lpstr>Canva  น่าใช้ยังไง</vt:lpstr>
      <vt:lpstr>Canva  เหมาะกับใครบ้าง</vt:lpstr>
      <vt:lpstr>ใช้ Canva  ได้ที่ไหนบ้าง</vt:lpstr>
      <vt:lpstr>วิธีสมัครเข้าใช้งาน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14</cp:revision>
  <dcterms:created xsi:type="dcterms:W3CDTF">2024-01-05T04:02:06Z</dcterms:created>
  <dcterms:modified xsi:type="dcterms:W3CDTF">2025-01-07T04:27:14Z</dcterms:modified>
</cp:coreProperties>
</file>