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338" r:id="rId4"/>
    <p:sldId id="419" r:id="rId5"/>
    <p:sldId id="339" r:id="rId6"/>
    <p:sldId id="340" r:id="rId7"/>
    <p:sldId id="341" r:id="rId8"/>
    <p:sldId id="342" r:id="rId9"/>
    <p:sldId id="417" r:id="rId10"/>
    <p:sldId id="41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A7FFFE2-903B-5262-25BA-31277E7748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Workshop 3</a:t>
            </a:r>
            <a:endParaRPr lang="th-TH" b="1" dirty="0">
              <a:solidFill>
                <a:srgbClr val="00B0F0"/>
              </a:solidFill>
            </a:endParaRP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AB30C5C8-4BEE-4991-A98A-C89E81954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10698480" cy="685800"/>
          </a:xfrm>
        </p:spPr>
        <p:txBody>
          <a:bodyPr>
            <a:noAutofit/>
          </a:bodyPr>
          <a:lstStyle/>
          <a:p>
            <a:r>
              <a:rPr lang="en-US" sz="6000" b="1" dirty="0"/>
              <a:t>Video Creation</a:t>
            </a:r>
          </a:p>
          <a:p>
            <a:r>
              <a:rPr lang="en-US" sz="6000" b="1" dirty="0"/>
              <a:t>(Premiere Pro)</a:t>
            </a:r>
            <a:endParaRPr lang="th-TH" sz="6000" b="1" dirty="0"/>
          </a:p>
        </p:txBody>
      </p:sp>
    </p:spTree>
    <p:extLst>
      <p:ext uri="{BB962C8B-B14F-4D97-AF65-F5344CB8AC3E}">
        <p14:creationId xmlns:p14="http://schemas.microsoft.com/office/powerpoint/2010/main" val="95577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520533"/>
            <a:ext cx="11079480" cy="85106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STAGE</a:t>
            </a:r>
            <a:r>
              <a:rPr lang="th-TH" b="1" dirty="0"/>
              <a:t> </a:t>
            </a:r>
            <a:r>
              <a:rPr lang="en-US" b="1" dirty="0"/>
              <a:t> 7</a:t>
            </a:r>
            <a:endParaRPr lang="th-TH" b="1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03534"/>
            <a:ext cx="10820400" cy="570411"/>
          </a:xfrm>
        </p:spPr>
        <p:txBody>
          <a:bodyPr>
            <a:normAutofit/>
          </a:bodyPr>
          <a:lstStyle/>
          <a:p>
            <a:pPr lvl="1" algn="thaiDist"/>
            <a:r>
              <a:rPr lang="en-US" sz="3200" dirty="0"/>
              <a:t>Video transition effect</a:t>
            </a:r>
            <a:endParaRPr lang="th-TH" sz="3200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88B5DD5-DCD5-CEBC-8D11-79523F077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120" y="1821814"/>
            <a:ext cx="8808720" cy="495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88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520533"/>
            <a:ext cx="11079480" cy="85106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WORKSHOP STAGES</a:t>
            </a:r>
            <a:endParaRPr lang="th-TH" b="1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42160"/>
            <a:ext cx="10820400" cy="4024125"/>
          </a:xfrm>
        </p:spPr>
        <p:txBody>
          <a:bodyPr>
            <a:normAutofit/>
          </a:bodyPr>
          <a:lstStyle/>
          <a:p>
            <a:pPr lvl="1" algn="thaiDist"/>
            <a:r>
              <a:rPr lang="en-US" sz="3200" dirty="0"/>
              <a:t>Stage 1: Create video project</a:t>
            </a:r>
          </a:p>
          <a:p>
            <a:pPr lvl="1" algn="thaiDist"/>
            <a:r>
              <a:rPr lang="en-US" sz="3200" dirty="0"/>
              <a:t>Stage 2: Drag and drop video files to the project</a:t>
            </a:r>
          </a:p>
          <a:p>
            <a:pPr lvl="1" algn="thaiDist"/>
            <a:r>
              <a:rPr lang="en-US" sz="3200" dirty="0"/>
              <a:t>Stage 3: Create video on Time line</a:t>
            </a:r>
          </a:p>
          <a:p>
            <a:pPr lvl="1" algn="thaiDist"/>
            <a:r>
              <a:rPr lang="en-US" sz="3200" dirty="0"/>
              <a:t>Stage 4: Front title</a:t>
            </a:r>
          </a:p>
          <a:p>
            <a:pPr lvl="1" algn="thaiDist"/>
            <a:r>
              <a:rPr lang="en-US" sz="3200" dirty="0"/>
              <a:t>Stage 5: Sub title</a:t>
            </a:r>
          </a:p>
          <a:p>
            <a:pPr lvl="1" algn="thaiDist"/>
            <a:r>
              <a:rPr lang="en-US" sz="3200" dirty="0"/>
              <a:t>Stage 6: End title</a:t>
            </a:r>
          </a:p>
          <a:p>
            <a:pPr lvl="1" algn="thaiDist"/>
            <a:r>
              <a:rPr lang="en-US" sz="3200" dirty="0"/>
              <a:t>Stage 7: Video transition effect</a:t>
            </a:r>
          </a:p>
        </p:txBody>
      </p:sp>
    </p:spTree>
    <p:extLst>
      <p:ext uri="{BB962C8B-B14F-4D97-AF65-F5344CB8AC3E}">
        <p14:creationId xmlns:p14="http://schemas.microsoft.com/office/powerpoint/2010/main" val="1602383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520533"/>
            <a:ext cx="11079480" cy="85106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STAGE</a:t>
            </a:r>
            <a:r>
              <a:rPr lang="th-TH" b="1" dirty="0"/>
              <a:t> </a:t>
            </a:r>
            <a:r>
              <a:rPr lang="en-US" b="1" dirty="0"/>
              <a:t> 1</a:t>
            </a:r>
            <a:endParaRPr lang="th-TH" b="1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03534"/>
            <a:ext cx="10820400" cy="570411"/>
          </a:xfrm>
        </p:spPr>
        <p:txBody>
          <a:bodyPr>
            <a:normAutofit/>
          </a:bodyPr>
          <a:lstStyle/>
          <a:p>
            <a:pPr lvl="1" algn="thaiDist"/>
            <a:r>
              <a:rPr lang="en-US" sz="3200" dirty="0"/>
              <a:t>Create video project </a:t>
            </a:r>
            <a:endParaRPr lang="th-TH" sz="3200" dirty="0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1024D8BF-656C-BE7E-2C07-15DC32DE3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578" y="1893570"/>
            <a:ext cx="8590844" cy="483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48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9973984-79C2-3FB4-1D8C-75A7BC096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19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520533"/>
            <a:ext cx="11079480" cy="85106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STAGE</a:t>
            </a:r>
            <a:r>
              <a:rPr lang="th-TH" b="1" dirty="0"/>
              <a:t> </a:t>
            </a:r>
            <a:r>
              <a:rPr lang="en-US" b="1" dirty="0"/>
              <a:t> 2</a:t>
            </a:r>
            <a:endParaRPr lang="th-TH" b="1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03534"/>
            <a:ext cx="10820400" cy="570411"/>
          </a:xfrm>
        </p:spPr>
        <p:txBody>
          <a:bodyPr>
            <a:normAutofit/>
          </a:bodyPr>
          <a:lstStyle/>
          <a:p>
            <a:pPr lvl="1" algn="thaiDist"/>
            <a:r>
              <a:rPr lang="en-US" sz="3200" dirty="0"/>
              <a:t>Drag and drop video files to the project</a:t>
            </a:r>
            <a:endParaRPr lang="th-TH" sz="3200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2C6CFE9-ABBC-3817-7BDC-D098F27FD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920" y="1870074"/>
            <a:ext cx="86868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67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520533"/>
            <a:ext cx="11079480" cy="85106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STAGE</a:t>
            </a:r>
            <a:r>
              <a:rPr lang="th-TH" b="1" dirty="0"/>
              <a:t> </a:t>
            </a:r>
            <a:r>
              <a:rPr lang="en-US" b="1" dirty="0"/>
              <a:t> 3</a:t>
            </a:r>
            <a:endParaRPr lang="th-TH" b="1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03534"/>
            <a:ext cx="10820400" cy="570411"/>
          </a:xfrm>
        </p:spPr>
        <p:txBody>
          <a:bodyPr>
            <a:normAutofit/>
          </a:bodyPr>
          <a:lstStyle/>
          <a:p>
            <a:pPr lvl="1" algn="thaiDist"/>
            <a:r>
              <a:rPr lang="en-US" sz="3200" dirty="0"/>
              <a:t>Create video on Time line</a:t>
            </a:r>
            <a:endParaRPr lang="th-TH" sz="3200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2857F5DC-96B5-1CD8-BC59-77CD00C7D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0" y="1815464"/>
            <a:ext cx="8747760" cy="492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74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520533"/>
            <a:ext cx="11079480" cy="85106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STAGE</a:t>
            </a:r>
            <a:r>
              <a:rPr lang="th-TH" b="1" dirty="0"/>
              <a:t> </a:t>
            </a:r>
            <a:r>
              <a:rPr lang="en-US" b="1" dirty="0"/>
              <a:t> 4</a:t>
            </a:r>
            <a:endParaRPr lang="th-TH" b="1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03534"/>
            <a:ext cx="10820400" cy="570411"/>
          </a:xfrm>
        </p:spPr>
        <p:txBody>
          <a:bodyPr>
            <a:normAutofit/>
          </a:bodyPr>
          <a:lstStyle/>
          <a:p>
            <a:pPr lvl="1" algn="thaiDist"/>
            <a:r>
              <a:rPr lang="en-US" sz="3200" dirty="0"/>
              <a:t>Front title</a:t>
            </a:r>
            <a:endParaRPr lang="th-TH" sz="3200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D070162-15E2-7EA6-B954-F0F7E9310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480" y="1902460"/>
            <a:ext cx="8575040" cy="482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31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520533"/>
            <a:ext cx="11079480" cy="85106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STAGE</a:t>
            </a:r>
            <a:r>
              <a:rPr lang="th-TH" b="1" dirty="0"/>
              <a:t> </a:t>
            </a:r>
            <a:r>
              <a:rPr lang="en-US" b="1" dirty="0"/>
              <a:t> 5</a:t>
            </a:r>
            <a:endParaRPr lang="th-TH" b="1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03534"/>
            <a:ext cx="10820400" cy="570411"/>
          </a:xfrm>
        </p:spPr>
        <p:txBody>
          <a:bodyPr>
            <a:normAutofit/>
          </a:bodyPr>
          <a:lstStyle/>
          <a:p>
            <a:pPr lvl="1" algn="thaiDist"/>
            <a:r>
              <a:rPr lang="en-US" sz="3200" dirty="0"/>
              <a:t>Sub title</a:t>
            </a:r>
            <a:endParaRPr lang="th-TH" sz="3200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B30B3B4-5C56-48B4-1169-08C249554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520" y="1864360"/>
            <a:ext cx="8696960" cy="489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30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520533"/>
            <a:ext cx="11079480" cy="85106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STAGE</a:t>
            </a:r>
            <a:r>
              <a:rPr lang="th-TH" b="1" dirty="0"/>
              <a:t> </a:t>
            </a:r>
            <a:r>
              <a:rPr lang="en-US" b="1" dirty="0"/>
              <a:t> 6</a:t>
            </a:r>
            <a:endParaRPr lang="th-TH" b="1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03534"/>
            <a:ext cx="10820400" cy="570411"/>
          </a:xfrm>
        </p:spPr>
        <p:txBody>
          <a:bodyPr>
            <a:normAutofit/>
          </a:bodyPr>
          <a:lstStyle/>
          <a:p>
            <a:pPr lvl="1" algn="thaiDist"/>
            <a:r>
              <a:rPr lang="en-US" sz="3200" dirty="0"/>
              <a:t>End title</a:t>
            </a:r>
            <a:endParaRPr lang="th-TH" sz="3200" dirty="0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44E6765-2F97-DD7B-A674-A8F22978F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080" y="1870710"/>
            <a:ext cx="8595360" cy="483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39448"/>
      </p:ext>
    </p:extLst>
  </p:cSld>
  <p:clrMapOvr>
    <a:masterClrMapping/>
  </p:clrMapOvr>
</p:sld>
</file>

<file path=ppt/theme/theme1.xml><?xml version="1.0" encoding="utf-8"?>
<a:theme xmlns:a="http://schemas.openxmlformats.org/drawingml/2006/main" name="ไอพ่น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ไอพ่น</Template>
  <TotalTime>2048</TotalTime>
  <Words>95</Words>
  <Application>Microsoft Office PowerPoint</Application>
  <PresentationFormat>แบบจอกว้าง</PresentationFormat>
  <Paragraphs>25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2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ไอพ่น</vt:lpstr>
      <vt:lpstr>Workshop 3</vt:lpstr>
      <vt:lpstr>WORKSHOP STAGES</vt:lpstr>
      <vt:lpstr>STAGE  1</vt:lpstr>
      <vt:lpstr>งานนำเสนอ PowerPoint</vt:lpstr>
      <vt:lpstr>STAGE  2</vt:lpstr>
      <vt:lpstr>STAGE  3</vt:lpstr>
      <vt:lpstr>STAGE  4</vt:lpstr>
      <vt:lpstr>STAGE  5</vt:lpstr>
      <vt:lpstr>STAGE  6</vt:lpstr>
      <vt:lpstr>STAGE  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</dc:title>
  <dc:creator>Thongchai Surinwarangkoon</dc:creator>
  <cp:lastModifiedBy>Thongchai Surinwarangkoon</cp:lastModifiedBy>
  <cp:revision>47</cp:revision>
  <dcterms:created xsi:type="dcterms:W3CDTF">2024-01-05T04:02:06Z</dcterms:created>
  <dcterms:modified xsi:type="dcterms:W3CDTF">2024-09-13T16:21:02Z</dcterms:modified>
</cp:coreProperties>
</file>