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83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A7FFFE2-903B-5262-25BA-31277E7748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/>
              <a:t>บทที่ </a:t>
            </a:r>
            <a:r>
              <a:rPr lang="en-US" b="1" dirty="0"/>
              <a:t>2</a:t>
            </a:r>
            <a:endParaRPr lang="th-TH" b="1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B30C5C8-4BEE-4991-A98A-C89E81954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h-TH" sz="6000" b="1" dirty="0"/>
              <a:t>การเขียนโปรแกรมเบื้องต้น</a:t>
            </a:r>
          </a:p>
        </p:txBody>
      </p:sp>
    </p:spTree>
    <p:extLst>
      <p:ext uri="{BB962C8B-B14F-4D97-AF65-F5344CB8AC3E}">
        <p14:creationId xmlns:p14="http://schemas.microsoft.com/office/powerpoint/2010/main" val="95577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เนื้อหา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หลักการเขียนโปรแกรมเบื้องต้น</a:t>
            </a:r>
          </a:p>
          <a:p>
            <a:pPr lvl="1" algn="thaiDist"/>
            <a:r>
              <a:rPr lang="th-TH" sz="3600" dirty="0"/>
              <a:t>คำอธิบาย เครื่องหมายสิ้นสุด และคำสงวน</a:t>
            </a:r>
          </a:p>
          <a:p>
            <a:pPr lvl="1" algn="thaiDist"/>
            <a:r>
              <a:rPr lang="th-TH" sz="3600" dirty="0"/>
              <a:t>ชนิดข้อมูลและการแปลงชนิดข้อมูล</a:t>
            </a:r>
          </a:p>
          <a:p>
            <a:pPr lvl="1" algn="thaiDist"/>
            <a:r>
              <a:rPr lang="th-TH" sz="3600" dirty="0"/>
              <a:t>การตั้งชื่อตัวแปรและการประกาศตัวแปร</a:t>
            </a:r>
          </a:p>
          <a:p>
            <a:pPr lvl="1" algn="thaiDist"/>
            <a:r>
              <a:rPr lang="th-TH" sz="3600" dirty="0"/>
              <a:t>ความรู้เบื้องต้นเกี่ยวกับนิพจน์</a:t>
            </a:r>
          </a:p>
          <a:p>
            <a:pPr lvl="1" algn="thaiDist"/>
            <a:r>
              <a:rPr lang="th-TH" sz="3600" dirty="0"/>
              <a:t>คำสั่งรับข้อมูลและการแสดงผล</a:t>
            </a:r>
          </a:p>
          <a:p>
            <a:pPr lvl="1" algn="thaiDist"/>
            <a:r>
              <a:rPr lang="th-TH" sz="3600" dirty="0"/>
              <a:t>การกำหนดเงื่อนไขและการวนลูป</a:t>
            </a:r>
          </a:p>
        </p:txBody>
      </p:sp>
    </p:spTree>
    <p:extLst>
      <p:ext uri="{BB962C8B-B14F-4D97-AF65-F5344CB8AC3E}">
        <p14:creationId xmlns:p14="http://schemas.microsoft.com/office/powerpoint/2010/main" val="160238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หลักการเขียนโปรแกรมเบื้องต้น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89120"/>
          </a:xfrm>
        </p:spPr>
        <p:txBody>
          <a:bodyPr>
            <a:normAutofit fontScale="62500" lnSpcReduction="20000"/>
          </a:bodyPr>
          <a:lstStyle/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ส่วนประกอบหลักในการเขียนโปรแกรม</a:t>
            </a:r>
          </a:p>
          <a:p>
            <a:pPr lvl="2" algn="thaiDist"/>
            <a:r>
              <a:rPr lang="en-US" sz="3400" dirty="0"/>
              <a:t>Package</a:t>
            </a:r>
          </a:p>
          <a:p>
            <a:pPr lvl="2" algn="thaiDist"/>
            <a:r>
              <a:rPr lang="en-US" sz="3400" dirty="0"/>
              <a:t>Class</a:t>
            </a:r>
          </a:p>
          <a:p>
            <a:pPr lvl="2" algn="thaiDist"/>
            <a:r>
              <a:rPr lang="en-US" sz="3400" dirty="0"/>
              <a:t>Method</a:t>
            </a:r>
          </a:p>
          <a:p>
            <a:pPr lvl="2" algn="thaiDist"/>
            <a:r>
              <a:rPr lang="th-TH" sz="3400" dirty="0"/>
              <a:t>คำสั่ง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ข้อกำหนดในการเขียนโปรแกรม</a:t>
            </a:r>
          </a:p>
          <a:p>
            <a:pPr lvl="2" algn="thaiDist"/>
            <a:r>
              <a:rPr lang="th-TH" sz="3400" dirty="0"/>
              <a:t>จุดเริ่มต้นของโปรแกรมจะอยู่ที่เมท็อดหลัก (</a:t>
            </a:r>
            <a:r>
              <a:rPr lang="en-US" sz="3400" dirty="0"/>
              <a:t>Main Method)</a:t>
            </a:r>
          </a:p>
          <a:p>
            <a:pPr lvl="2" algn="thaiDist"/>
            <a:r>
              <a:rPr lang="th-TH" sz="3600" dirty="0"/>
              <a:t>เมท็อดต้องอยู่ภายใต้คลาส</a:t>
            </a:r>
          </a:p>
          <a:p>
            <a:pPr lvl="2" algn="thaiDist"/>
            <a:r>
              <a:rPr lang="th-TH" sz="3600" dirty="0"/>
              <a:t>คลาสอาจอยู่ภายใต้ </a:t>
            </a:r>
            <a:r>
              <a:rPr lang="en-US" sz="3600" dirty="0"/>
              <a:t>package </a:t>
            </a:r>
            <a:r>
              <a:rPr lang="th-TH" sz="3600" dirty="0"/>
              <a:t>หรือไม่ก็ได้</a:t>
            </a:r>
          </a:p>
          <a:p>
            <a:pPr lvl="2" algn="thaiDist"/>
            <a:r>
              <a:rPr lang="th-TH" sz="3600" dirty="0"/>
              <a:t>ตัวอักษรเล็ก</a:t>
            </a:r>
            <a:r>
              <a:rPr lang="en-US" sz="3600" dirty="0"/>
              <a:t>/</a:t>
            </a:r>
            <a:r>
              <a:rPr lang="th-TH" sz="3600" dirty="0"/>
              <a:t>ใหญ่ มีความสำคัญ</a:t>
            </a:r>
          </a:p>
          <a:p>
            <a:pPr lvl="2" algn="thaiDist"/>
            <a:r>
              <a:rPr lang="th-TH" sz="3600" dirty="0"/>
              <a:t>ทุกคำสั่งต้องปิดท้ายด้วย </a:t>
            </a:r>
            <a:r>
              <a:rPr lang="en-US" sz="3600" dirty="0"/>
              <a:t>;</a:t>
            </a:r>
          </a:p>
          <a:p>
            <a:pPr lvl="2" algn="thaiDist"/>
            <a:r>
              <a:rPr lang="th-TH" sz="3600" dirty="0"/>
              <a:t>จำนวนช่องว่าง ทั้งแนวตั้งและแนวนอน ไม่มีความสำคัญ</a:t>
            </a:r>
          </a:p>
          <a:p>
            <a:pPr lvl="2" algn="thaiDist"/>
            <a:r>
              <a:rPr lang="th-TH" sz="3600" dirty="0"/>
              <a:t>ใช้เครืองหมาย </a:t>
            </a:r>
            <a:r>
              <a:rPr lang="en-US" sz="3600" dirty="0"/>
              <a:t>{ } </a:t>
            </a:r>
            <a:r>
              <a:rPr lang="th-TH" sz="3600" dirty="0"/>
              <a:t>จับกลุ่มคำสั่ง</a:t>
            </a:r>
          </a:p>
          <a:p>
            <a:pPr lvl="2" algn="thaiDist"/>
            <a:r>
              <a:rPr lang="th-TH" sz="3600" dirty="0"/>
              <a:t>ข้อความที่อยู่ระหว่าง </a:t>
            </a:r>
            <a:r>
              <a:rPr lang="en-US" sz="3600" dirty="0"/>
              <a:t>/* */ </a:t>
            </a:r>
            <a:r>
              <a:rPr lang="th-TH" sz="3600" dirty="0"/>
              <a:t>หรือหลัง </a:t>
            </a:r>
            <a:r>
              <a:rPr lang="en-US" sz="3600" dirty="0"/>
              <a:t>// </a:t>
            </a:r>
            <a:r>
              <a:rPr lang="th-TH" sz="3600" dirty="0"/>
              <a:t>ถือเป็นคำอธิบาย ซึ่งไม่มีผลต่อการทำงานของโปรแกรม</a:t>
            </a:r>
          </a:p>
        </p:txBody>
      </p:sp>
    </p:spTree>
    <p:extLst>
      <p:ext uri="{BB962C8B-B14F-4D97-AF65-F5344CB8AC3E}">
        <p14:creationId xmlns:p14="http://schemas.microsoft.com/office/powerpoint/2010/main" val="1382139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2720" y="764373"/>
            <a:ext cx="8793480" cy="1293028"/>
          </a:xfrm>
        </p:spPr>
        <p:txBody>
          <a:bodyPr>
            <a:normAutofit fontScale="90000"/>
          </a:bodyPr>
          <a:lstStyle/>
          <a:p>
            <a:pPr algn="l"/>
            <a:r>
              <a:rPr lang="th-TH" sz="6600" dirty="0"/>
              <a:t>คำอธิบาย เครื่องหมายสิ้นสุด และคำสงวน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78960"/>
          </a:xfrm>
        </p:spPr>
        <p:txBody>
          <a:bodyPr>
            <a:normAutofit/>
          </a:bodyPr>
          <a:lstStyle/>
          <a:p>
            <a:pPr marL="971550" lvl="1" indent="-514350" algn="thaiDist">
              <a:buFont typeface="+mj-lt"/>
              <a:buAutoNum type="arabicPeriod"/>
            </a:pPr>
            <a:r>
              <a:rPr lang="th-TH" sz="3400" dirty="0"/>
              <a:t>คำอธิบาย</a:t>
            </a:r>
          </a:p>
          <a:p>
            <a:pPr marL="971550" lvl="1" indent="-514350" algn="thaiDist">
              <a:buFont typeface="+mj-lt"/>
              <a:buAutoNum type="arabicPeriod"/>
            </a:pPr>
            <a:r>
              <a:rPr lang="th-TH" sz="3400" dirty="0"/>
              <a:t>เครื่องหมายแสดงจุดสิ้นสุด</a:t>
            </a:r>
          </a:p>
          <a:p>
            <a:pPr marL="971550" lvl="1" indent="-514350" algn="thaiDist">
              <a:buFont typeface="+mj-lt"/>
              <a:buAutoNum type="arabicPeriod"/>
            </a:pPr>
            <a:r>
              <a:rPr lang="th-TH" sz="3400" dirty="0"/>
              <a:t>คำสงวน</a:t>
            </a:r>
          </a:p>
        </p:txBody>
      </p:sp>
    </p:spTree>
    <p:extLst>
      <p:ext uri="{BB962C8B-B14F-4D97-AF65-F5344CB8AC3E}">
        <p14:creationId xmlns:p14="http://schemas.microsoft.com/office/powerpoint/2010/main" val="3688075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h-TH" sz="6600" dirty="0"/>
              <a:t>ชนิดข้อมูลและการแปลงชนิดของข้อมูล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19600"/>
          </a:xfrm>
        </p:spPr>
        <p:txBody>
          <a:bodyPr>
            <a:normAutofit/>
          </a:bodyPr>
          <a:lstStyle/>
          <a:p>
            <a:pPr lvl="1" algn="thaiDist"/>
            <a:r>
              <a:rPr lang="th-TH" sz="3600" dirty="0"/>
              <a:t>ชนิดข้อมูลจำนวนเต็ม</a:t>
            </a:r>
          </a:p>
          <a:p>
            <a:pPr lvl="1" algn="thaiDist"/>
            <a:r>
              <a:rPr lang="th-TH" sz="3600" dirty="0"/>
              <a:t>ข้อมูลชนิดเลขทศนิยม</a:t>
            </a:r>
          </a:p>
          <a:p>
            <a:pPr lvl="1" algn="thaiDist"/>
            <a:r>
              <a:rPr lang="th-TH" sz="3600" dirty="0"/>
              <a:t>ข้อมูลชนิดตัวอักษร</a:t>
            </a:r>
          </a:p>
          <a:p>
            <a:pPr lvl="1" algn="thaiDist"/>
            <a:r>
              <a:rPr lang="th-TH" sz="3600" dirty="0"/>
              <a:t>ข้อมูลแบบบูลีน</a:t>
            </a:r>
          </a:p>
        </p:txBody>
      </p:sp>
    </p:spTree>
    <p:extLst>
      <p:ext uri="{BB962C8B-B14F-4D97-AF65-F5344CB8AC3E}">
        <p14:creationId xmlns:p14="http://schemas.microsoft.com/office/powerpoint/2010/main" val="2700256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ความรู้เบื้องต้นเกี่ยวกับนิพจน์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thaiDist">
              <a:buNone/>
            </a:pPr>
            <a:endParaRPr lang="th-TH" sz="3600" dirty="0"/>
          </a:p>
          <a:p>
            <a:pPr lvl="1" algn="thaiDist"/>
            <a:r>
              <a:rPr lang="th-TH" sz="3600" dirty="0"/>
              <a:t>การหารแบบจำนวนเต็ม</a:t>
            </a:r>
          </a:p>
          <a:p>
            <a:pPr lvl="1" algn="thaiDist"/>
            <a:r>
              <a:rPr lang="th-TH" sz="3600" dirty="0"/>
              <a:t>การหารแบบเอาเศษ</a:t>
            </a:r>
          </a:p>
        </p:txBody>
      </p:sp>
    </p:spTree>
    <p:extLst>
      <p:ext uri="{BB962C8B-B14F-4D97-AF65-F5344CB8AC3E}">
        <p14:creationId xmlns:p14="http://schemas.microsoft.com/office/powerpoint/2010/main" val="33638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คำสั่งรับข้อมูลและแสดงผล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b="1" dirty="0">
                <a:cs typeface="+mj-cs"/>
              </a:rPr>
              <a:t>คำสั่ง </a:t>
            </a:r>
            <a:r>
              <a:rPr lang="en-US" sz="3600" b="1">
                <a:cs typeface="+mj-cs"/>
              </a:rPr>
              <a:t>ReadLine</a:t>
            </a:r>
            <a:endParaRPr lang="en-US" sz="3600" b="1" dirty="0">
              <a:cs typeface="+mj-cs"/>
            </a:endParaRPr>
          </a:p>
          <a:p>
            <a:pPr lvl="1" algn="thaiDist"/>
            <a:r>
              <a:rPr lang="th-TH" sz="3600" b="1" dirty="0">
                <a:cs typeface="+mj-cs"/>
              </a:rPr>
              <a:t>คำสั่ง </a:t>
            </a:r>
            <a:r>
              <a:rPr lang="en-US" sz="3600" b="1" dirty="0">
                <a:cs typeface="+mj-cs"/>
              </a:rPr>
              <a:t>Print, </a:t>
            </a:r>
            <a:r>
              <a:rPr lang="en-US" sz="3600" b="1" dirty="0" err="1">
                <a:cs typeface="+mj-cs"/>
              </a:rPr>
              <a:t>Println</a:t>
            </a:r>
            <a:endParaRPr lang="en-US" sz="36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53371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การกำหนดเงื่อนไขและวนลูป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คำสั่ง </a:t>
            </a:r>
            <a:r>
              <a:rPr lang="en-US" sz="3600" dirty="0"/>
              <a:t>if</a:t>
            </a:r>
          </a:p>
          <a:p>
            <a:pPr lvl="1" algn="thaiDist"/>
            <a:r>
              <a:rPr lang="th-TH" sz="3600" dirty="0"/>
              <a:t>คำสั่ง </a:t>
            </a:r>
            <a:r>
              <a:rPr lang="en-US" sz="3600" dirty="0"/>
              <a:t>if…else</a:t>
            </a:r>
          </a:p>
          <a:p>
            <a:pPr lvl="1" algn="thaiDist"/>
            <a:r>
              <a:rPr lang="th-TH" sz="3600" dirty="0"/>
              <a:t>คำสั่ง </a:t>
            </a:r>
            <a:r>
              <a:rPr lang="en-US" sz="3600" dirty="0"/>
              <a:t>for loop</a:t>
            </a:r>
          </a:p>
          <a:p>
            <a:pPr lvl="1" algn="thaiDist"/>
            <a:r>
              <a:rPr lang="th-TH" sz="3600" dirty="0"/>
              <a:t>คำสั่ง </a:t>
            </a:r>
            <a:r>
              <a:rPr lang="en-US" sz="3600" dirty="0"/>
              <a:t>while loop</a:t>
            </a:r>
          </a:p>
          <a:p>
            <a:pPr lvl="1" algn="thaiDist"/>
            <a:r>
              <a:rPr lang="th-TH" sz="3600" dirty="0"/>
              <a:t>คำสั่ง </a:t>
            </a:r>
            <a:r>
              <a:rPr lang="en-US" sz="3600" dirty="0"/>
              <a:t>do…while loop</a:t>
            </a:r>
          </a:p>
          <a:p>
            <a:pPr marL="457200" lvl="1" indent="0" algn="thaiDist">
              <a:buNone/>
            </a:pPr>
            <a:endParaRPr lang="en-US" sz="36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126003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710</TotalTime>
  <Words>231</Words>
  <Application>Microsoft Office PowerPoint</Application>
  <PresentationFormat>แบบจอกว้าง</PresentationFormat>
  <Paragraphs>47</Paragraphs>
  <Slides>8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ไอพ่น</vt:lpstr>
      <vt:lpstr>บทที่ 2</vt:lpstr>
      <vt:lpstr>เนื้อหา</vt:lpstr>
      <vt:lpstr>หลักการเขียนโปรแกรมเบื้องต้น</vt:lpstr>
      <vt:lpstr>คำอธิบาย เครื่องหมายสิ้นสุด และคำสงวน</vt:lpstr>
      <vt:lpstr>ชนิดข้อมูลและการแปลงชนิดของข้อมูล</vt:lpstr>
      <vt:lpstr>ความรู้เบื้องต้นเกี่ยวกับนิพจน์</vt:lpstr>
      <vt:lpstr>คำสั่งรับข้อมูลและแสดงผล</vt:lpstr>
      <vt:lpstr>การกำหนดเงื่อนไขและวนลูป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Thongchai Surinwarangkoon</dc:creator>
  <cp:lastModifiedBy>Thongchai Surinwarangkoon</cp:lastModifiedBy>
  <cp:revision>17</cp:revision>
  <dcterms:created xsi:type="dcterms:W3CDTF">2024-01-05T04:02:06Z</dcterms:created>
  <dcterms:modified xsi:type="dcterms:W3CDTF">2024-09-17T01:21:32Z</dcterms:modified>
</cp:coreProperties>
</file>