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AFFC-575B-4FDB-BBEF-6C4285B01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39863-ED2B-483C-B466-8DE717B0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31441-A373-4152-95B8-1CA96087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40F-C421-4D3E-B698-71698D03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0447E-3A06-4DA1-A287-684E0824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181C-40BE-4B94-ADF5-8F13F801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A14E7-9325-47C7-BF9D-79D13C281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53B24-21D7-4F92-BB57-079415A2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759C7-F19D-4B76-9C66-74CA86C4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F9A26-5C5D-47FD-9EDA-7C43430E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6F9A3B-2474-4F91-A6B7-BD1A4DC76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AF733-4525-4A97-9132-608BABAB2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CE50F-DA1C-4B7C-B972-896607C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99218-BEA3-42A7-ACD2-4CA7BA42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5C606-A2E5-4B5E-82FE-F4CF1FBD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0B87-729C-4A4B-A4FB-C3DAA93E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97EE-1987-4BD9-A5BB-C70FB185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8DDB9-9C9E-404F-B8C7-CC0D6E72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095A9-3013-48CC-A3F3-942493D4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CA77A-1071-4B17-BE2F-0838A1EE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4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B08B-B17A-49D8-991A-6E9B0B63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F2D9A-C97F-43A5-B1B6-C111130E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14A8-9A08-4624-BB87-0A65FD91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50D38-86A5-44AB-A473-6074B53F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722E6-9AAF-46D7-823F-7B40654D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1E6C-914A-4008-8183-AA91C6D2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71E29-E091-4C6B-8901-47CE497D9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975F-C6D6-4FC2-8C9D-6E9A6F900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1813E-097A-4A12-941D-48FDB9A8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B2E6C-20DF-4EE4-86C1-30CA0BAF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8D420-6F5C-48AE-B3E2-D52E218B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0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A9A9-3BB2-4993-A1E3-3D05C8D9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0FA08-1762-4D7A-B043-AD90CA89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B8127-6A36-4834-B694-229775547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26239-ECAB-4066-80D2-D341A862B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29FD7-505B-48EE-BFAC-576B762A8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3B247-7AFB-44FA-81C6-5E98795F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2A18A-74BF-4A05-8CD2-827D5492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1ECE4-67F3-4957-B5A2-FE53C054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6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6A20-FA1A-424E-8B7F-EBEE8512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59E85-664E-4452-A231-259FABB0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0945-6754-471B-955C-0B92B09A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6D264-2B1F-43D6-90DB-E0585832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F4BA6-9FFE-4544-8432-5CFFB8A5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0D932-8B8F-41D6-967D-93FEA5A2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7E2C1-1E44-41BF-9431-9349821C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FC36-9BBD-4759-9762-BCCA620D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C5A5-FC64-46E5-91F4-C47B06A4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5CBD9-8586-4FD6-9CC5-D8BEF5AE5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52213-37AC-4E8C-927E-DBF2F38B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AE2BA-2284-4688-B223-961E6F81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B5032-3DBE-42F2-AD30-1A84C02E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3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6B12-1616-4244-84F3-BDDB9F7C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F2B8E-807F-4088-AA42-29EC0551E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E1B01-BB0C-4ADC-BECE-1761CF00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5EFA3-8847-4762-BBB6-3EC933C7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77E78-DCC1-4C24-8A90-D5B713A3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4CCA0-A59B-4278-8A54-259DEFD1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1DA25-9EC9-4EAB-820D-233A46B0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DA4F6-9B4E-4544-AA6D-C19C583F4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A432F-A09E-4084-9A4C-B6E0BCA30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F95FD-9862-4A05-91FF-25AFA5CC751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0A31D-0624-4EBC-A1C8-FED74C608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F76-8055-4D72-8616-C4CD4D54D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2763-95BF-4726-A87B-338776EC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s://www.ba-na-na.net/%E0%B9%81%E0%B8%A1%E0%B9%88%E0%B8%99%E0%B8%A2%E0%B8%B3-vs-%E0%B9%80%E0%B8%97%E0%B8%B5%E0%B9%88%E0%B8%A2%E0%B8%87%E0%B8%95%E0%B8%A3%E0%B8%87-%E0%B8%95%E0%B9%88%E0%B8%B2%E0%B8%87%E0%B8%81%E0%B8%B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390B-2EAD-4CBA-A077-7022D8BE2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146" y="3256164"/>
            <a:ext cx="8575956" cy="1462724"/>
          </a:xfrm>
        </p:spPr>
        <p:txBody>
          <a:bodyPr>
            <a:normAutofit/>
          </a:bodyPr>
          <a:lstStyle/>
          <a:p>
            <a:r>
              <a:rPr lang="th-TH" sz="8000" b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การสร้างโอกาส</a:t>
            </a:r>
            <a:endParaRPr lang="en-US" sz="8000" b="1" dirty="0">
              <a:ln w="66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70BE1-F2E9-4611-9918-17992AF66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89" y="4987651"/>
            <a:ext cx="6597505" cy="656949"/>
          </a:xfrm>
        </p:spPr>
        <p:txBody>
          <a:bodyPr>
            <a:noAutofit/>
          </a:bodyPr>
          <a:lstStyle/>
          <a:p>
            <a:r>
              <a:rPr lang="th-TH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โดย ผศ.ดร. ธนพล ก่อฐานะ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2611-4428-4FD8-8193-00E8EACF99D7}"/>
              </a:ext>
            </a:extLst>
          </p:cNvPr>
          <p:cNvSpPr/>
          <p:nvPr/>
        </p:nvSpPr>
        <p:spPr>
          <a:xfrm>
            <a:off x="0" y="0"/>
            <a:ext cx="12192000" cy="9321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F5021-F08E-4FF7-99ED-3A2DD147A1D0}"/>
              </a:ext>
            </a:extLst>
          </p:cNvPr>
          <p:cNvSpPr/>
          <p:nvPr/>
        </p:nvSpPr>
        <p:spPr>
          <a:xfrm>
            <a:off x="-2959" y="5893380"/>
            <a:ext cx="12192000" cy="9734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3339F96-9E23-4B22-8F47-CDAED081D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66" y="1269716"/>
            <a:ext cx="6614886" cy="462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47AB75-F930-4996-9DB2-1D92A99F1FEC}"/>
              </a:ext>
            </a:extLst>
          </p:cNvPr>
          <p:cNvSpPr txBox="1">
            <a:spLocks/>
          </p:cNvSpPr>
          <p:nvPr/>
        </p:nvSpPr>
        <p:spPr>
          <a:xfrm>
            <a:off x="1650564" y="2427154"/>
            <a:ext cx="5067672" cy="113972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Training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AA59553-511B-4CCF-B230-F31A0B50A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17" y="1150614"/>
            <a:ext cx="934827" cy="92291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163718F-DB9E-433D-B0F3-203EBD154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89" y="1213400"/>
            <a:ext cx="644699" cy="821319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D10B6C0D-FB4A-4A38-8A19-34F19D27D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37" y="1086827"/>
            <a:ext cx="2214982" cy="11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3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5E72E-E69A-4AF7-9551-930AE2AF6E5B}"/>
              </a:ext>
            </a:extLst>
          </p:cNvPr>
          <p:cNvSpPr/>
          <p:nvPr/>
        </p:nvSpPr>
        <p:spPr>
          <a:xfrm>
            <a:off x="0" y="0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88C8C-3589-4EF8-9166-F048B6CC6B61}"/>
              </a:ext>
            </a:extLst>
          </p:cNvPr>
          <p:cNvSpPr/>
          <p:nvPr/>
        </p:nvSpPr>
        <p:spPr>
          <a:xfrm>
            <a:off x="-2959" y="6334217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B6B4EA-629B-4C8C-876D-8407B8CC8A41}"/>
              </a:ext>
            </a:extLst>
          </p:cNvPr>
          <p:cNvSpPr txBox="1">
            <a:spLocks/>
          </p:cNvSpPr>
          <p:nvPr/>
        </p:nvSpPr>
        <p:spPr>
          <a:xfrm>
            <a:off x="1729666" y="752384"/>
            <a:ext cx="8726749" cy="294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0" b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Q &amp; A</a:t>
            </a:r>
          </a:p>
        </p:txBody>
      </p:sp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B69BEC1C-20F1-4D49-AF4B-B19D680B1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1"/>
          <a:stretch/>
        </p:blipFill>
        <p:spPr>
          <a:xfrm>
            <a:off x="2879324" y="3464509"/>
            <a:ext cx="6427434" cy="264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30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5E72E-E69A-4AF7-9551-930AE2AF6E5B}"/>
              </a:ext>
            </a:extLst>
          </p:cNvPr>
          <p:cNvSpPr/>
          <p:nvPr/>
        </p:nvSpPr>
        <p:spPr>
          <a:xfrm>
            <a:off x="0" y="0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88C8C-3589-4EF8-9166-F048B6CC6B61}"/>
              </a:ext>
            </a:extLst>
          </p:cNvPr>
          <p:cNvSpPr/>
          <p:nvPr/>
        </p:nvSpPr>
        <p:spPr>
          <a:xfrm>
            <a:off x="-2959" y="6334217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B6B4EA-629B-4C8C-876D-8407B8CC8A41}"/>
              </a:ext>
            </a:extLst>
          </p:cNvPr>
          <p:cNvSpPr txBox="1">
            <a:spLocks/>
          </p:cNvSpPr>
          <p:nvPr/>
        </p:nvSpPr>
        <p:spPr>
          <a:xfrm>
            <a:off x="588886" y="1305844"/>
            <a:ext cx="9070020" cy="1108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มุมมอง</a:t>
            </a:r>
            <a:endParaRPr lang="en-US" sz="6600" b="1" dirty="0">
              <a:ln w="66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630028-CE32-442A-B3B9-37C86121D7FB}"/>
              </a:ext>
            </a:extLst>
          </p:cNvPr>
          <p:cNvSpPr txBox="1">
            <a:spLocks/>
          </p:cNvSpPr>
          <p:nvPr/>
        </p:nvSpPr>
        <p:spPr>
          <a:xfrm>
            <a:off x="588886" y="2667305"/>
            <a:ext cx="3743417" cy="2476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โอกาส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ความเป็นไปได้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เป้าหมาย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5" name="Picture 4" descr="A picture containing crosswalk&#10;&#10;Description automatically generated">
            <a:extLst>
              <a:ext uri="{FF2B5EF4-FFF2-40B4-BE49-F238E27FC236}">
                <a16:creationId xmlns:a16="http://schemas.microsoft.com/office/drawing/2014/main" id="{3D8C9E01-774B-4EAD-ADE9-1D865C301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35" y="889047"/>
            <a:ext cx="4495084" cy="272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8806E42-2FFC-4F35-B05E-18561A83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0868" y="3866270"/>
            <a:ext cx="2190750" cy="2219325"/>
          </a:xfrm>
          <a:prstGeom prst="rect">
            <a:avLst/>
          </a:prstGeom>
        </p:spPr>
      </p:pic>
      <p:pic>
        <p:nvPicPr>
          <p:cNvPr id="25" name="Picture 24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A18DBAB-5E2D-4D0E-A9AF-EF865EFB3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5" r="11522" b="26728"/>
          <a:stretch/>
        </p:blipFill>
        <p:spPr>
          <a:xfrm>
            <a:off x="7324890" y="3720592"/>
            <a:ext cx="3500877" cy="247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454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5E72E-E69A-4AF7-9551-930AE2AF6E5B}"/>
              </a:ext>
            </a:extLst>
          </p:cNvPr>
          <p:cNvSpPr/>
          <p:nvPr/>
        </p:nvSpPr>
        <p:spPr>
          <a:xfrm>
            <a:off x="0" y="0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88C8C-3589-4EF8-9166-F048B6CC6B61}"/>
              </a:ext>
            </a:extLst>
          </p:cNvPr>
          <p:cNvSpPr/>
          <p:nvPr/>
        </p:nvSpPr>
        <p:spPr>
          <a:xfrm>
            <a:off x="-2959" y="6334217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B6B4EA-629B-4C8C-876D-8407B8CC8A41}"/>
              </a:ext>
            </a:extLst>
          </p:cNvPr>
          <p:cNvSpPr txBox="1">
            <a:spLocks/>
          </p:cNvSpPr>
          <p:nvPr/>
        </p:nvSpPr>
        <p:spPr>
          <a:xfrm>
            <a:off x="588886" y="1305844"/>
            <a:ext cx="9070020" cy="1108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การฟัง</a:t>
            </a:r>
            <a:endParaRPr lang="en-US" sz="6600" b="1" dirty="0">
              <a:ln w="66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630028-CE32-442A-B3B9-37C86121D7FB}"/>
              </a:ext>
            </a:extLst>
          </p:cNvPr>
          <p:cNvSpPr txBox="1">
            <a:spLocks/>
          </p:cNvSpPr>
          <p:nvPr/>
        </p:nvSpPr>
        <p:spPr>
          <a:xfrm>
            <a:off x="588886" y="2667304"/>
            <a:ext cx="4054135" cy="3183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เก็บข้อมูล</a:t>
            </a:r>
          </a:p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ทำความเข้าใจ</a:t>
            </a:r>
          </a:p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เข้าถึง</a:t>
            </a:r>
          </a:p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พัฒนา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7788148A-3DD2-48CB-8F2A-A030181DD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35196" r="4223" b="9748"/>
          <a:stretch/>
        </p:blipFill>
        <p:spPr>
          <a:xfrm>
            <a:off x="3725639" y="672795"/>
            <a:ext cx="7466167" cy="251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0172D6A-ADE3-4D4F-AD1F-2A1AF1EF08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2" b="7423"/>
          <a:stretch/>
        </p:blipFill>
        <p:spPr>
          <a:xfrm>
            <a:off x="3681275" y="3278737"/>
            <a:ext cx="7554897" cy="263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485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5E72E-E69A-4AF7-9551-930AE2AF6E5B}"/>
              </a:ext>
            </a:extLst>
          </p:cNvPr>
          <p:cNvSpPr/>
          <p:nvPr/>
        </p:nvSpPr>
        <p:spPr>
          <a:xfrm>
            <a:off x="0" y="0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88C8C-3589-4EF8-9166-F048B6CC6B61}"/>
              </a:ext>
            </a:extLst>
          </p:cNvPr>
          <p:cNvSpPr/>
          <p:nvPr/>
        </p:nvSpPr>
        <p:spPr>
          <a:xfrm>
            <a:off x="-2959" y="6334217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B6B4EA-629B-4C8C-876D-8407B8CC8A41}"/>
              </a:ext>
            </a:extLst>
          </p:cNvPr>
          <p:cNvSpPr txBox="1">
            <a:spLocks/>
          </p:cNvSpPr>
          <p:nvPr/>
        </p:nvSpPr>
        <p:spPr>
          <a:xfrm>
            <a:off x="588886" y="1305844"/>
            <a:ext cx="9070020" cy="1108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ออกแบบ</a:t>
            </a:r>
            <a:endParaRPr lang="en-US" sz="6600" b="1" dirty="0">
              <a:ln w="66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630028-CE32-442A-B3B9-37C86121D7FB}"/>
              </a:ext>
            </a:extLst>
          </p:cNvPr>
          <p:cNvSpPr txBox="1">
            <a:spLocks/>
          </p:cNvSpPr>
          <p:nvPr/>
        </p:nvSpPr>
        <p:spPr>
          <a:xfrm>
            <a:off x="588886" y="2490488"/>
            <a:ext cx="6841724" cy="8874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ตอบสนองความต้องการของลูกค้า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18FC55-9D17-4386-BE32-51B06BA6F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5" b="19757"/>
          <a:stretch/>
        </p:blipFill>
        <p:spPr>
          <a:xfrm>
            <a:off x="1713390" y="3518849"/>
            <a:ext cx="8923538" cy="249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35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5E72E-E69A-4AF7-9551-930AE2AF6E5B}"/>
              </a:ext>
            </a:extLst>
          </p:cNvPr>
          <p:cNvSpPr/>
          <p:nvPr/>
        </p:nvSpPr>
        <p:spPr>
          <a:xfrm>
            <a:off x="0" y="0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88C8C-3589-4EF8-9166-F048B6CC6B61}"/>
              </a:ext>
            </a:extLst>
          </p:cNvPr>
          <p:cNvSpPr/>
          <p:nvPr/>
        </p:nvSpPr>
        <p:spPr>
          <a:xfrm>
            <a:off x="-2959" y="6334217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B2476F1-9FAF-4EF9-9494-A66CC76D5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b="7046"/>
          <a:stretch/>
        </p:blipFill>
        <p:spPr>
          <a:xfrm>
            <a:off x="0" y="523783"/>
            <a:ext cx="12189041" cy="58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7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5E72E-E69A-4AF7-9551-930AE2AF6E5B}"/>
              </a:ext>
            </a:extLst>
          </p:cNvPr>
          <p:cNvSpPr/>
          <p:nvPr/>
        </p:nvSpPr>
        <p:spPr>
          <a:xfrm>
            <a:off x="0" y="0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88C8C-3589-4EF8-9166-F048B6CC6B61}"/>
              </a:ext>
            </a:extLst>
          </p:cNvPr>
          <p:cNvSpPr/>
          <p:nvPr/>
        </p:nvSpPr>
        <p:spPr>
          <a:xfrm>
            <a:off x="-2959" y="6334217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B6B4EA-629B-4C8C-876D-8407B8CC8A41}"/>
              </a:ext>
            </a:extLst>
          </p:cNvPr>
          <p:cNvSpPr txBox="1">
            <a:spLocks/>
          </p:cNvSpPr>
          <p:nvPr/>
        </p:nvSpPr>
        <p:spPr>
          <a:xfrm>
            <a:off x="588886" y="1305844"/>
            <a:ext cx="9070020" cy="1108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ออกแบบ ทดลอง ถอดบทเรียน</a:t>
            </a:r>
            <a:endParaRPr lang="en-US" sz="6600" b="1" dirty="0">
              <a:ln w="66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630028-CE32-442A-B3B9-37C86121D7FB}"/>
              </a:ext>
            </a:extLst>
          </p:cNvPr>
          <p:cNvSpPr txBox="1">
            <a:spLocks/>
          </p:cNvSpPr>
          <p:nvPr/>
        </p:nvSpPr>
        <p:spPr>
          <a:xfrm>
            <a:off x="846338" y="2566671"/>
            <a:ext cx="5177785" cy="110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ลูกค้าเกิดความพึงพอใจ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33058DC-C76A-4727-8E60-25E5101FB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7"/>
          <a:stretch/>
        </p:blipFill>
        <p:spPr>
          <a:xfrm>
            <a:off x="1148179" y="3815007"/>
            <a:ext cx="4618492" cy="224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icture containing text, sign, suit, posing&#10;&#10;Description automatically generated">
            <a:extLst>
              <a:ext uri="{FF2B5EF4-FFF2-40B4-BE49-F238E27FC236}">
                <a16:creationId xmlns:a16="http://schemas.microsoft.com/office/drawing/2014/main" id="{0EA804B7-CDC5-4FDF-A005-B58D9C96D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31" y="3815007"/>
            <a:ext cx="4671960" cy="224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E6611AF-5E80-4B70-AB40-381FBBAC8292}"/>
              </a:ext>
            </a:extLst>
          </p:cNvPr>
          <p:cNvSpPr txBox="1">
            <a:spLocks/>
          </p:cNvSpPr>
          <p:nvPr/>
        </p:nvSpPr>
        <p:spPr>
          <a:xfrm>
            <a:off x="7353667" y="2566671"/>
            <a:ext cx="3175247" cy="110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ตัดสินใจซื้อ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159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5E72E-E69A-4AF7-9551-930AE2AF6E5B}"/>
              </a:ext>
            </a:extLst>
          </p:cNvPr>
          <p:cNvSpPr/>
          <p:nvPr/>
        </p:nvSpPr>
        <p:spPr>
          <a:xfrm>
            <a:off x="0" y="0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88C8C-3589-4EF8-9166-F048B6CC6B61}"/>
              </a:ext>
            </a:extLst>
          </p:cNvPr>
          <p:cNvSpPr/>
          <p:nvPr/>
        </p:nvSpPr>
        <p:spPr>
          <a:xfrm>
            <a:off x="-2959" y="6334217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B6B4EA-629B-4C8C-876D-8407B8CC8A41}"/>
              </a:ext>
            </a:extLst>
          </p:cNvPr>
          <p:cNvSpPr txBox="1">
            <a:spLocks/>
          </p:cNvSpPr>
          <p:nvPr/>
        </p:nvSpPr>
        <p:spPr>
          <a:xfrm>
            <a:off x="588886" y="1305844"/>
            <a:ext cx="9070020" cy="1108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แก้ไข</a:t>
            </a:r>
            <a:endParaRPr lang="en-US" sz="6600" b="1" dirty="0">
              <a:ln w="66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630028-CE32-442A-B3B9-37C86121D7FB}"/>
              </a:ext>
            </a:extLst>
          </p:cNvPr>
          <p:cNvSpPr txBox="1">
            <a:spLocks/>
          </p:cNvSpPr>
          <p:nvPr/>
        </p:nvSpPr>
        <p:spPr>
          <a:xfrm>
            <a:off x="1954357" y="2569647"/>
            <a:ext cx="3256837" cy="98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ปรับปรุงให้ดี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7EFEB33-097A-43EC-80A0-756CCC8D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09" y="3551065"/>
            <a:ext cx="3256837" cy="2440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1784D55-43F8-48D4-9597-67FF7B93E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5" b="8487"/>
          <a:stretch/>
        </p:blipFill>
        <p:spPr>
          <a:xfrm>
            <a:off x="1743244" y="3551065"/>
            <a:ext cx="3485706" cy="2440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753E32D-58CD-418F-A94E-20989F2D4AA2}"/>
              </a:ext>
            </a:extLst>
          </p:cNvPr>
          <p:cNvSpPr txBox="1">
            <a:spLocks/>
          </p:cNvSpPr>
          <p:nvPr/>
        </p:nvSpPr>
        <p:spPr>
          <a:xfrm>
            <a:off x="6371419" y="2518820"/>
            <a:ext cx="3679794" cy="98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จนเป็นที่ยอมรับ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170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5E72E-E69A-4AF7-9551-930AE2AF6E5B}"/>
              </a:ext>
            </a:extLst>
          </p:cNvPr>
          <p:cNvSpPr/>
          <p:nvPr/>
        </p:nvSpPr>
        <p:spPr>
          <a:xfrm>
            <a:off x="0" y="0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88C8C-3589-4EF8-9166-F048B6CC6B61}"/>
              </a:ext>
            </a:extLst>
          </p:cNvPr>
          <p:cNvSpPr/>
          <p:nvPr/>
        </p:nvSpPr>
        <p:spPr>
          <a:xfrm>
            <a:off x="-2959" y="6334217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B6B4EA-629B-4C8C-876D-8407B8CC8A41}"/>
              </a:ext>
            </a:extLst>
          </p:cNvPr>
          <p:cNvSpPr txBox="1">
            <a:spLocks/>
          </p:cNvSpPr>
          <p:nvPr/>
        </p:nvSpPr>
        <p:spPr>
          <a:xfrm>
            <a:off x="588886" y="1305844"/>
            <a:ext cx="9070020" cy="1108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สำเร็จ</a:t>
            </a:r>
            <a:endParaRPr lang="en-US" sz="6600" b="1" dirty="0">
              <a:ln w="66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630028-CE32-442A-B3B9-37C86121D7FB}"/>
              </a:ext>
            </a:extLst>
          </p:cNvPr>
          <p:cNvSpPr txBox="1">
            <a:spLocks/>
          </p:cNvSpPr>
          <p:nvPr/>
        </p:nvSpPr>
        <p:spPr>
          <a:xfrm>
            <a:off x="1521041" y="2283381"/>
            <a:ext cx="9144000" cy="121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Output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909607CD-BCC6-4EA7-901A-1E54D809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9" t="30235" b="4372"/>
          <a:stretch/>
        </p:blipFill>
        <p:spPr>
          <a:xfrm>
            <a:off x="1219684" y="3196787"/>
            <a:ext cx="2938024" cy="271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B4D7A6C9-E969-466E-BCB1-968FEF290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17" y="3196787"/>
            <a:ext cx="5066290" cy="2724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E077B6-6866-4C77-898F-6E6C04E10DDC}"/>
              </a:ext>
            </a:extLst>
          </p:cNvPr>
          <p:cNvSpPr txBox="1">
            <a:spLocks/>
          </p:cNvSpPr>
          <p:nvPr/>
        </p:nvSpPr>
        <p:spPr>
          <a:xfrm>
            <a:off x="6703127" y="2222518"/>
            <a:ext cx="3186597" cy="98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Outcome</a:t>
            </a:r>
          </a:p>
        </p:txBody>
      </p:sp>
    </p:spTree>
    <p:extLst>
      <p:ext uri="{BB962C8B-B14F-4D97-AF65-F5344CB8AC3E}">
        <p14:creationId xmlns:p14="http://schemas.microsoft.com/office/powerpoint/2010/main" val="340215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5E72E-E69A-4AF7-9551-930AE2AF6E5B}"/>
              </a:ext>
            </a:extLst>
          </p:cNvPr>
          <p:cNvSpPr/>
          <p:nvPr/>
        </p:nvSpPr>
        <p:spPr>
          <a:xfrm>
            <a:off x="0" y="0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88C8C-3589-4EF8-9166-F048B6CC6B61}"/>
              </a:ext>
            </a:extLst>
          </p:cNvPr>
          <p:cNvSpPr/>
          <p:nvPr/>
        </p:nvSpPr>
        <p:spPr>
          <a:xfrm>
            <a:off x="-2959" y="6334217"/>
            <a:ext cx="12192000" cy="523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B6B4EA-629B-4C8C-876D-8407B8CC8A41}"/>
              </a:ext>
            </a:extLst>
          </p:cNvPr>
          <p:cNvSpPr txBox="1">
            <a:spLocks/>
          </p:cNvSpPr>
          <p:nvPr/>
        </p:nvSpPr>
        <p:spPr>
          <a:xfrm>
            <a:off x="588886" y="1305844"/>
            <a:ext cx="9070020" cy="1108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ขยาย</a:t>
            </a:r>
            <a:endParaRPr lang="en-US" sz="6600" b="1" dirty="0">
              <a:ln w="66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630028-CE32-442A-B3B9-37C86121D7FB}"/>
              </a:ext>
            </a:extLst>
          </p:cNvPr>
          <p:cNvSpPr txBox="1">
            <a:spLocks/>
          </p:cNvSpPr>
          <p:nvPr/>
        </p:nvSpPr>
        <p:spPr>
          <a:xfrm>
            <a:off x="588886" y="2569646"/>
            <a:ext cx="9144000" cy="344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มองบวก</a:t>
            </a:r>
          </a:p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Model</a:t>
            </a: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</a:p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ทุ่มเท ทำงานหนัก ไม่ยอมแพ้</a:t>
            </a:r>
          </a:p>
          <a:p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สำเร็จ สำเร็จ สำเร็จ ...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E426CC78-8834-48F5-8AE3-C3BCEC569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8691" r="8563" b="10590"/>
          <a:stretch/>
        </p:blipFill>
        <p:spPr>
          <a:xfrm>
            <a:off x="6960093" y="840252"/>
            <a:ext cx="4234648" cy="261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0A0FB529-B766-494E-AE6B-700AFE321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3" y="3702463"/>
            <a:ext cx="4234648" cy="237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10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5214</TotalTime>
  <Words>89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DilleniaUPC</vt:lpstr>
      <vt:lpstr>Office Theme</vt:lpstr>
      <vt:lpstr>การสร้างโอกาส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Hit The Target 2022</dc:title>
  <dc:creator>Patsatapon  Ruechai</dc:creator>
  <cp:lastModifiedBy>Patsatapon  Ruechai</cp:lastModifiedBy>
  <cp:revision>13</cp:revision>
  <dcterms:created xsi:type="dcterms:W3CDTF">2022-01-07T02:42:05Z</dcterms:created>
  <dcterms:modified xsi:type="dcterms:W3CDTF">2022-02-21T04:46:47Z</dcterms:modified>
</cp:coreProperties>
</file>