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49" r:id="rId1"/>
  </p:sldMasterIdLst>
  <p:sldIdLst>
    <p:sldId id="256" r:id="rId2"/>
    <p:sldId id="259" r:id="rId3"/>
    <p:sldId id="258" r:id="rId4"/>
    <p:sldId id="261" r:id="rId5"/>
    <p:sldId id="257" r:id="rId6"/>
    <p:sldId id="260" r:id="rId7"/>
    <p:sldId id="269" r:id="rId8"/>
    <p:sldId id="266" r:id="rId9"/>
    <p:sldId id="277" r:id="rId10"/>
    <p:sldId id="276" r:id="rId11"/>
    <p:sldId id="278" r:id="rId12"/>
    <p:sldId id="286" r:id="rId13"/>
    <p:sldId id="287" r:id="rId14"/>
    <p:sldId id="288" r:id="rId15"/>
    <p:sldId id="304" r:id="rId16"/>
    <p:sldId id="289" r:id="rId17"/>
    <p:sldId id="290" r:id="rId18"/>
    <p:sldId id="267" r:id="rId19"/>
    <p:sldId id="292" r:id="rId20"/>
    <p:sldId id="293" r:id="rId21"/>
    <p:sldId id="301" r:id="rId22"/>
    <p:sldId id="302" r:id="rId23"/>
    <p:sldId id="300" r:id="rId24"/>
    <p:sldId id="294" r:id="rId25"/>
    <p:sldId id="303" r:id="rId26"/>
    <p:sldId id="297" r:id="rId27"/>
    <p:sldId id="295" r:id="rId28"/>
    <p:sldId id="291" r:id="rId29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2432"/>
    <a:srgbClr val="0009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829498-D2E8-6647-AF8D-88CBAC10FD6D}" v="181" dt="2021-02-27T13:20:16.875"/>
    <p1510:client id="{7535163B-7413-4A52-8605-232C7D513719}" v="5" dt="2022-03-08T16:14:47.6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>
      <p:cViewPr>
        <p:scale>
          <a:sx n="120" d="100"/>
          <a:sy n="120" d="100"/>
        </p:scale>
        <p:origin x="52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lory St" userId="a332e24618dbb9d9" providerId="Windows Live" clId="Web-{7535163B-7413-4A52-8605-232C7D513719}"/>
    <pc:docChg chg="modSld">
      <pc:chgData name="Glory St" userId="a332e24618dbb9d9" providerId="Windows Live" clId="Web-{7535163B-7413-4A52-8605-232C7D513719}" dt="2022-03-08T16:14:47.694" v="3" actId="1076"/>
      <pc:docMkLst>
        <pc:docMk/>
      </pc:docMkLst>
      <pc:sldChg chg="addSp modSp">
        <pc:chgData name="Glory St" userId="a332e24618dbb9d9" providerId="Windows Live" clId="Web-{7535163B-7413-4A52-8605-232C7D513719}" dt="2022-03-08T16:14:47.694" v="3" actId="1076"/>
        <pc:sldMkLst>
          <pc:docMk/>
          <pc:sldMk cId="4178062585" sldId="289"/>
        </pc:sldMkLst>
        <pc:picChg chg="add mod">
          <ac:chgData name="Glory St" userId="a332e24618dbb9d9" providerId="Windows Live" clId="Web-{7535163B-7413-4A52-8605-232C7D513719}" dt="2022-03-08T16:14:47.694" v="3" actId="1076"/>
          <ac:picMkLst>
            <pc:docMk/>
            <pc:sldMk cId="4178062585" sldId="289"/>
            <ac:picMk id="2" creationId="{020A8133-CF4D-4A68-9F66-DBFA5F7D08B2}"/>
          </ac:picMkLst>
        </pc:picChg>
      </pc:sldChg>
    </pc:docChg>
  </pc:docChgLst>
  <pc:docChgLst>
    <pc:chgData name="Glory St" userId="a332e24618dbb9d9" providerId="LiveId" clId="{60829498-D2E8-6647-AF8D-88CBAC10FD6D}"/>
    <pc:docChg chg="undo custSel mod addSld delSld modSld sldOrd">
      <pc:chgData name="Glory St" userId="a332e24618dbb9d9" providerId="LiveId" clId="{60829498-D2E8-6647-AF8D-88CBAC10FD6D}" dt="2021-02-27T13:20:16.875" v="430" actId="1076"/>
      <pc:docMkLst>
        <pc:docMk/>
      </pc:docMkLst>
      <pc:sldChg chg="modSp mod">
        <pc:chgData name="Glory St" userId="a332e24618dbb9d9" providerId="LiveId" clId="{60829498-D2E8-6647-AF8D-88CBAC10FD6D}" dt="2021-02-27T12:45:27.816" v="319" actId="20577"/>
        <pc:sldMkLst>
          <pc:docMk/>
          <pc:sldMk cId="3095523719" sldId="267"/>
        </pc:sldMkLst>
        <pc:spChg chg="mod">
          <ac:chgData name="Glory St" userId="a332e24618dbb9d9" providerId="LiveId" clId="{60829498-D2E8-6647-AF8D-88CBAC10FD6D}" dt="2021-02-27T12:45:27.816" v="319" actId="20577"/>
          <ac:spMkLst>
            <pc:docMk/>
            <pc:sldMk cId="3095523719" sldId="267"/>
            <ac:spMk id="2" creationId="{DE04D6C2-BB8E-4E0D-8564-92A723C094AC}"/>
          </ac:spMkLst>
        </pc:spChg>
      </pc:sldChg>
      <pc:sldChg chg="mod modShow">
        <pc:chgData name="Glory St" userId="a332e24618dbb9d9" providerId="LiveId" clId="{60829498-D2E8-6647-AF8D-88CBAC10FD6D}" dt="2021-02-27T09:02:35.941" v="256" actId="729"/>
        <pc:sldMkLst>
          <pc:docMk/>
          <pc:sldMk cId="491922188" sldId="268"/>
        </pc:sldMkLst>
      </pc:sldChg>
      <pc:sldChg chg="ord">
        <pc:chgData name="Glory St" userId="a332e24618dbb9d9" providerId="LiveId" clId="{60829498-D2E8-6647-AF8D-88CBAC10FD6D}" dt="2020-02-08T13:34:39.542" v="79"/>
        <pc:sldMkLst>
          <pc:docMk/>
          <pc:sldMk cId="2512127396" sldId="276"/>
        </pc:sldMkLst>
      </pc:sldChg>
      <pc:sldChg chg="mod modShow">
        <pc:chgData name="Glory St" userId="a332e24618dbb9d9" providerId="LiveId" clId="{60829498-D2E8-6647-AF8D-88CBAC10FD6D}" dt="2021-02-27T09:02:35.941" v="256" actId="729"/>
        <pc:sldMkLst>
          <pc:docMk/>
          <pc:sldMk cId="4208153504" sldId="279"/>
        </pc:sldMkLst>
      </pc:sldChg>
      <pc:sldChg chg="mod modShow">
        <pc:chgData name="Glory St" userId="a332e24618dbb9d9" providerId="LiveId" clId="{60829498-D2E8-6647-AF8D-88CBAC10FD6D}" dt="2021-02-27T09:02:35.941" v="256" actId="729"/>
        <pc:sldMkLst>
          <pc:docMk/>
          <pc:sldMk cId="1667873430" sldId="280"/>
        </pc:sldMkLst>
      </pc:sldChg>
      <pc:sldChg chg="mod modShow">
        <pc:chgData name="Glory St" userId="a332e24618dbb9d9" providerId="LiveId" clId="{60829498-D2E8-6647-AF8D-88CBAC10FD6D}" dt="2021-02-27T09:02:35.941" v="256" actId="729"/>
        <pc:sldMkLst>
          <pc:docMk/>
          <pc:sldMk cId="2291402407" sldId="281"/>
        </pc:sldMkLst>
      </pc:sldChg>
      <pc:sldChg chg="mod modShow">
        <pc:chgData name="Glory St" userId="a332e24618dbb9d9" providerId="LiveId" clId="{60829498-D2E8-6647-AF8D-88CBAC10FD6D}" dt="2021-02-27T09:02:41.647" v="257" actId="729"/>
        <pc:sldMkLst>
          <pc:docMk/>
          <pc:sldMk cId="2813765519" sldId="283"/>
        </pc:sldMkLst>
      </pc:sldChg>
      <pc:sldChg chg="ord">
        <pc:chgData name="Glory St" userId="a332e24618dbb9d9" providerId="LiveId" clId="{60829498-D2E8-6647-AF8D-88CBAC10FD6D}" dt="2020-02-08T17:12:37.928" v="229"/>
        <pc:sldMkLst>
          <pc:docMk/>
          <pc:sldMk cId="1629542789" sldId="284"/>
        </pc:sldMkLst>
      </pc:sldChg>
      <pc:sldChg chg="ord">
        <pc:chgData name="Glory St" userId="a332e24618dbb9d9" providerId="LiveId" clId="{60829498-D2E8-6647-AF8D-88CBAC10FD6D}" dt="2020-02-08T17:12:39.762" v="230"/>
        <pc:sldMkLst>
          <pc:docMk/>
          <pc:sldMk cId="2785185317" sldId="285"/>
        </pc:sldMkLst>
      </pc:sldChg>
      <pc:sldChg chg="modSp">
        <pc:chgData name="Glory St" userId="a332e24618dbb9d9" providerId="LiveId" clId="{60829498-D2E8-6647-AF8D-88CBAC10FD6D}" dt="2020-02-08T13:37:51.022" v="90" actId="1076"/>
        <pc:sldMkLst>
          <pc:docMk/>
          <pc:sldMk cId="4073955095" sldId="286"/>
        </pc:sldMkLst>
        <pc:spChg chg="mod">
          <ac:chgData name="Glory St" userId="a332e24618dbb9d9" providerId="LiveId" clId="{60829498-D2E8-6647-AF8D-88CBAC10FD6D}" dt="2020-02-08T13:37:51.022" v="90" actId="1076"/>
          <ac:spMkLst>
            <pc:docMk/>
            <pc:sldMk cId="4073955095" sldId="286"/>
            <ac:spMk id="4" creationId="{DB01E4D8-26CF-4C16-AE1A-0DBDD8A1658C}"/>
          </ac:spMkLst>
        </pc:spChg>
      </pc:sldChg>
      <pc:sldChg chg="addSp delSp modSp">
        <pc:chgData name="Glory St" userId="a332e24618dbb9d9" providerId="LiveId" clId="{60829498-D2E8-6647-AF8D-88CBAC10FD6D}" dt="2020-02-08T14:01:02.454" v="127" actId="14100"/>
        <pc:sldMkLst>
          <pc:docMk/>
          <pc:sldMk cId="557043979" sldId="287"/>
        </pc:sldMkLst>
        <pc:spChg chg="del">
          <ac:chgData name="Glory St" userId="a332e24618dbb9d9" providerId="LiveId" clId="{60829498-D2E8-6647-AF8D-88CBAC10FD6D}" dt="2020-02-08T13:34:02.994" v="37" actId="478"/>
          <ac:spMkLst>
            <pc:docMk/>
            <pc:sldMk cId="557043979" sldId="287"/>
            <ac:spMk id="2" creationId="{32B37207-C272-44F3-881C-FE8A07C04DE2}"/>
          </ac:spMkLst>
        </pc:spChg>
        <pc:spChg chg="del">
          <ac:chgData name="Glory St" userId="a332e24618dbb9d9" providerId="LiveId" clId="{60829498-D2E8-6647-AF8D-88CBAC10FD6D}" dt="2020-02-08T13:34:05.511" v="38" actId="478"/>
          <ac:spMkLst>
            <pc:docMk/>
            <pc:sldMk cId="557043979" sldId="287"/>
            <ac:spMk id="3" creationId="{C70F317A-03CA-41C4-9D11-E692E13C112D}"/>
          </ac:spMkLst>
        </pc:spChg>
        <pc:spChg chg="add mod">
          <ac:chgData name="Glory St" userId="a332e24618dbb9d9" providerId="LiveId" clId="{60829498-D2E8-6647-AF8D-88CBAC10FD6D}" dt="2020-02-08T13:34:35.175" v="78" actId="20577"/>
          <ac:spMkLst>
            <pc:docMk/>
            <pc:sldMk cId="557043979" sldId="287"/>
            <ac:spMk id="4" creationId="{90C3D27F-5FED-4443-BB11-832BC3227A98}"/>
          </ac:spMkLst>
        </pc:spChg>
        <pc:picChg chg="add del mod">
          <ac:chgData name="Glory St" userId="a332e24618dbb9d9" providerId="LiveId" clId="{60829498-D2E8-6647-AF8D-88CBAC10FD6D}" dt="2020-02-08T13:57:30.986" v="106" actId="478"/>
          <ac:picMkLst>
            <pc:docMk/>
            <pc:sldMk cId="557043979" sldId="287"/>
            <ac:picMk id="5" creationId="{6AC9565A-B271-F145-BB8C-7F3FDAB4FFD6}"/>
          </ac:picMkLst>
        </pc:picChg>
        <pc:picChg chg="add del mod">
          <ac:chgData name="Glory St" userId="a332e24618dbb9d9" providerId="LiveId" clId="{60829498-D2E8-6647-AF8D-88CBAC10FD6D}" dt="2020-02-08T13:53:43.598" v="98" actId="478"/>
          <ac:picMkLst>
            <pc:docMk/>
            <pc:sldMk cId="557043979" sldId="287"/>
            <ac:picMk id="6" creationId="{32418DF9-64CE-E24F-BDD4-A5F97B06C00B}"/>
          </ac:picMkLst>
        </pc:picChg>
        <pc:picChg chg="add mod">
          <ac:chgData name="Glory St" userId="a332e24618dbb9d9" providerId="LiveId" clId="{60829498-D2E8-6647-AF8D-88CBAC10FD6D}" dt="2020-02-08T14:01:02.454" v="127" actId="14100"/>
          <ac:picMkLst>
            <pc:docMk/>
            <pc:sldMk cId="557043979" sldId="287"/>
            <ac:picMk id="7" creationId="{7C248447-0E01-3E4B-A4E9-888E25F263C7}"/>
          </ac:picMkLst>
        </pc:picChg>
        <pc:picChg chg="add mod">
          <ac:chgData name="Glory St" userId="a332e24618dbb9d9" providerId="LiveId" clId="{60829498-D2E8-6647-AF8D-88CBAC10FD6D}" dt="2020-02-08T14:00:46.613" v="125" actId="14100"/>
          <ac:picMkLst>
            <pc:docMk/>
            <pc:sldMk cId="557043979" sldId="287"/>
            <ac:picMk id="8" creationId="{5A946D9C-5640-FE4A-9478-CB8D0358DB3E}"/>
          </ac:picMkLst>
        </pc:picChg>
        <pc:picChg chg="add mod">
          <ac:chgData name="Glory St" userId="a332e24618dbb9d9" providerId="LiveId" clId="{60829498-D2E8-6647-AF8D-88CBAC10FD6D}" dt="2020-02-08T14:00:50.202" v="126" actId="14100"/>
          <ac:picMkLst>
            <pc:docMk/>
            <pc:sldMk cId="557043979" sldId="287"/>
            <ac:picMk id="9" creationId="{916533BA-F7C6-6948-A8CF-C38786D19024}"/>
          </ac:picMkLst>
        </pc:picChg>
      </pc:sldChg>
      <pc:sldChg chg="addSp delSp modSp">
        <pc:chgData name="Glory St" userId="a332e24618dbb9d9" providerId="LiveId" clId="{60829498-D2E8-6647-AF8D-88CBAC10FD6D}" dt="2020-02-08T14:05:28.433" v="166" actId="1076"/>
        <pc:sldMkLst>
          <pc:docMk/>
          <pc:sldMk cId="1865587093" sldId="288"/>
        </pc:sldMkLst>
        <pc:spChg chg="del">
          <ac:chgData name="Glory St" userId="a332e24618dbb9d9" providerId="LiveId" clId="{60829498-D2E8-6647-AF8D-88CBAC10FD6D}" dt="2020-02-08T14:01:23.392" v="128" actId="478"/>
          <ac:spMkLst>
            <pc:docMk/>
            <pc:sldMk cId="1865587093" sldId="288"/>
            <ac:spMk id="2" creationId="{105CC446-6186-42DA-B2A1-8E4F9FEB86EC}"/>
          </ac:spMkLst>
        </pc:spChg>
        <pc:spChg chg="del">
          <ac:chgData name="Glory St" userId="a332e24618dbb9d9" providerId="LiveId" clId="{60829498-D2E8-6647-AF8D-88CBAC10FD6D}" dt="2020-02-08T14:01:26.033" v="129" actId="478"/>
          <ac:spMkLst>
            <pc:docMk/>
            <pc:sldMk cId="1865587093" sldId="288"/>
            <ac:spMk id="3" creationId="{EAB41D70-67FC-46B0-BB16-BEBFBDB3A56C}"/>
          </ac:spMkLst>
        </pc:spChg>
        <pc:spChg chg="add mod">
          <ac:chgData name="Glory St" userId="a332e24618dbb9d9" providerId="LiveId" clId="{60829498-D2E8-6647-AF8D-88CBAC10FD6D}" dt="2020-02-08T14:01:34.659" v="150" actId="20577"/>
          <ac:spMkLst>
            <pc:docMk/>
            <pc:sldMk cId="1865587093" sldId="288"/>
            <ac:spMk id="4" creationId="{C2A5FA55-5903-0643-B707-94201B4AA626}"/>
          </ac:spMkLst>
        </pc:spChg>
        <pc:picChg chg="add del mod">
          <ac:chgData name="Glory St" userId="a332e24618dbb9d9" providerId="LiveId" clId="{60829498-D2E8-6647-AF8D-88CBAC10FD6D}" dt="2020-02-08T14:04:19.016" v="156" actId="478"/>
          <ac:picMkLst>
            <pc:docMk/>
            <pc:sldMk cId="1865587093" sldId="288"/>
            <ac:picMk id="5" creationId="{24CC8685-A58D-A24A-99C4-393A93E17DDE}"/>
          </ac:picMkLst>
        </pc:picChg>
        <pc:picChg chg="add mod">
          <ac:chgData name="Glory St" userId="a332e24618dbb9d9" providerId="LiveId" clId="{60829498-D2E8-6647-AF8D-88CBAC10FD6D}" dt="2020-02-08T14:05:26.745" v="165" actId="1076"/>
          <ac:picMkLst>
            <pc:docMk/>
            <pc:sldMk cId="1865587093" sldId="288"/>
            <ac:picMk id="6" creationId="{F059F4CE-0F95-AC4A-BBCC-5ACDBD637E9C}"/>
          </ac:picMkLst>
        </pc:picChg>
        <pc:picChg chg="add mod">
          <ac:chgData name="Glory St" userId="a332e24618dbb9d9" providerId="LiveId" clId="{60829498-D2E8-6647-AF8D-88CBAC10FD6D}" dt="2020-02-08T14:05:28.433" v="166" actId="1076"/>
          <ac:picMkLst>
            <pc:docMk/>
            <pc:sldMk cId="1865587093" sldId="288"/>
            <ac:picMk id="7" creationId="{433DF1F6-E867-BA44-82AA-9A96067FBEAD}"/>
          </ac:picMkLst>
        </pc:picChg>
      </pc:sldChg>
      <pc:sldChg chg="addSp delSp modSp add mod setBg setClrOvrMap">
        <pc:chgData name="Glory St" userId="a332e24618dbb9d9" providerId="LiveId" clId="{60829498-D2E8-6647-AF8D-88CBAC10FD6D}" dt="2021-02-27T08:37:34.235" v="252" actId="1076"/>
        <pc:sldMkLst>
          <pc:docMk/>
          <pc:sldMk cId="4178062585" sldId="289"/>
        </pc:sldMkLst>
        <pc:spChg chg="del">
          <ac:chgData name="Glory St" userId="a332e24618dbb9d9" providerId="LiveId" clId="{60829498-D2E8-6647-AF8D-88CBAC10FD6D}" dt="2020-02-08T14:05:37.591" v="168" actId="478"/>
          <ac:spMkLst>
            <pc:docMk/>
            <pc:sldMk cId="4178062585" sldId="289"/>
            <ac:spMk id="2" creationId="{935EDB9B-2654-8A46-8B3C-11C1C4C5A6E1}"/>
          </ac:spMkLst>
        </pc:spChg>
        <pc:spChg chg="del">
          <ac:chgData name="Glory St" userId="a332e24618dbb9d9" providerId="LiveId" clId="{60829498-D2E8-6647-AF8D-88CBAC10FD6D}" dt="2020-02-08T14:05:39.569" v="169" actId="478"/>
          <ac:spMkLst>
            <pc:docMk/>
            <pc:sldMk cId="4178062585" sldId="289"/>
            <ac:spMk id="3" creationId="{EDF65D01-1971-4048-96FE-3EAE919DAF3F}"/>
          </ac:spMkLst>
        </pc:spChg>
        <pc:spChg chg="add mod ord">
          <ac:chgData name="Glory St" userId="a332e24618dbb9d9" providerId="LiveId" clId="{60829498-D2E8-6647-AF8D-88CBAC10FD6D}" dt="2021-02-27T08:34:43.577" v="245" actId="1076"/>
          <ac:spMkLst>
            <pc:docMk/>
            <pc:sldMk cId="4178062585" sldId="289"/>
            <ac:spMk id="4" creationId="{3B47F088-AF6D-4042-9461-AC14916C8C4E}"/>
          </ac:spMkLst>
        </pc:spChg>
        <pc:spChg chg="add del">
          <ac:chgData name="Glory St" userId="a332e24618dbb9d9" providerId="LiveId" clId="{60829498-D2E8-6647-AF8D-88CBAC10FD6D}" dt="2020-02-08T14:08:04.670" v="194" actId="26606"/>
          <ac:spMkLst>
            <pc:docMk/>
            <pc:sldMk cId="4178062585" sldId="289"/>
            <ac:spMk id="11" creationId="{E20EB187-900F-4AF5-813B-101456D9FD39}"/>
          </ac:spMkLst>
        </pc:spChg>
        <pc:spChg chg="add">
          <ac:chgData name="Glory St" userId="a332e24618dbb9d9" providerId="LiveId" clId="{60829498-D2E8-6647-AF8D-88CBAC10FD6D}" dt="2020-02-08T14:08:04.670" v="194" actId="26606"/>
          <ac:spMkLst>
            <pc:docMk/>
            <pc:sldMk cId="4178062585" sldId="289"/>
            <ac:spMk id="18" creationId="{7DD3F227-0B82-4DA2-96AB-406CC7D1F3EA}"/>
          </ac:spMkLst>
        </pc:spChg>
        <pc:spChg chg="add">
          <ac:chgData name="Glory St" userId="a332e24618dbb9d9" providerId="LiveId" clId="{60829498-D2E8-6647-AF8D-88CBAC10FD6D}" dt="2020-02-08T14:08:04.670" v="194" actId="26606"/>
          <ac:spMkLst>
            <pc:docMk/>
            <pc:sldMk cId="4178062585" sldId="289"/>
            <ac:spMk id="20" creationId="{E80A7608-824D-4328-8DB4-885C429AF45C}"/>
          </ac:spMkLst>
        </pc:spChg>
        <pc:picChg chg="add del mod">
          <ac:chgData name="Glory St" userId="a332e24618dbb9d9" providerId="LiveId" clId="{60829498-D2E8-6647-AF8D-88CBAC10FD6D}" dt="2020-02-08T14:07:13.210" v="188" actId="478"/>
          <ac:picMkLst>
            <pc:docMk/>
            <pc:sldMk cId="4178062585" sldId="289"/>
            <ac:picMk id="5" creationId="{9418DF57-D2E4-A245-87B6-EF2B074C88BF}"/>
          </ac:picMkLst>
        </pc:picChg>
        <pc:picChg chg="add mod">
          <ac:chgData name="Glory St" userId="a332e24618dbb9d9" providerId="LiveId" clId="{60829498-D2E8-6647-AF8D-88CBAC10FD6D}" dt="2021-02-27T08:33:36.258" v="234" actId="1076"/>
          <ac:picMkLst>
            <pc:docMk/>
            <pc:sldMk cId="4178062585" sldId="289"/>
            <ac:picMk id="6" creationId="{A8539F3B-EE1D-994E-AA3E-D055D0381BC7}"/>
          </ac:picMkLst>
        </pc:picChg>
        <pc:picChg chg="add mod">
          <ac:chgData name="Glory St" userId="a332e24618dbb9d9" providerId="LiveId" clId="{60829498-D2E8-6647-AF8D-88CBAC10FD6D}" dt="2021-02-27T08:34:01.319" v="240" actId="1076"/>
          <ac:picMkLst>
            <pc:docMk/>
            <pc:sldMk cId="4178062585" sldId="289"/>
            <ac:picMk id="1026" creationId="{E15BBC14-E24D-7046-AC7A-CA5C90A15E3B}"/>
          </ac:picMkLst>
        </pc:picChg>
        <pc:picChg chg="add del mod">
          <ac:chgData name="Glory St" userId="a332e24618dbb9d9" providerId="LiveId" clId="{60829498-D2E8-6647-AF8D-88CBAC10FD6D}" dt="2021-02-27T08:37:34.235" v="252" actId="1076"/>
          <ac:picMkLst>
            <pc:docMk/>
            <pc:sldMk cId="4178062585" sldId="289"/>
            <ac:picMk id="1028" creationId="{B04E13BF-0694-7246-A8A2-CA7C17E271BC}"/>
          </ac:picMkLst>
        </pc:picChg>
        <pc:cxnChg chg="add del">
          <ac:chgData name="Glory St" userId="a332e24618dbb9d9" providerId="LiveId" clId="{60829498-D2E8-6647-AF8D-88CBAC10FD6D}" dt="2020-02-08T14:08:04.670" v="194" actId="26606"/>
          <ac:cxnSpMkLst>
            <pc:docMk/>
            <pc:sldMk cId="4178062585" sldId="289"/>
            <ac:cxnSpMk id="13" creationId="{624D17C8-E9C2-48A4-AA36-D7048A6CCC41}"/>
          </ac:cxnSpMkLst>
        </pc:cxnChg>
      </pc:sldChg>
      <pc:sldChg chg="addSp delSp modSp add">
        <pc:chgData name="Glory St" userId="a332e24618dbb9d9" providerId="LiveId" clId="{60829498-D2E8-6647-AF8D-88CBAC10FD6D}" dt="2020-02-09T02:09:33.880" v="231" actId="14100"/>
        <pc:sldMkLst>
          <pc:docMk/>
          <pc:sldMk cId="2377260379" sldId="290"/>
        </pc:sldMkLst>
        <pc:spChg chg="del">
          <ac:chgData name="Glory St" userId="a332e24618dbb9d9" providerId="LiveId" clId="{60829498-D2E8-6647-AF8D-88CBAC10FD6D}" dt="2020-02-08T14:08:16.851" v="196" actId="478"/>
          <ac:spMkLst>
            <pc:docMk/>
            <pc:sldMk cId="2377260379" sldId="290"/>
            <ac:spMk id="2" creationId="{1DA7A223-3E3C-884C-9122-415AD55C06D7}"/>
          </ac:spMkLst>
        </pc:spChg>
        <pc:spChg chg="del">
          <ac:chgData name="Glory St" userId="a332e24618dbb9d9" providerId="LiveId" clId="{60829498-D2E8-6647-AF8D-88CBAC10FD6D}" dt="2020-02-08T14:08:18.551" v="197" actId="478"/>
          <ac:spMkLst>
            <pc:docMk/>
            <pc:sldMk cId="2377260379" sldId="290"/>
            <ac:spMk id="3" creationId="{4BA14B6A-5410-2840-9E1F-04705FBB8F97}"/>
          </ac:spMkLst>
        </pc:spChg>
        <pc:spChg chg="add mod">
          <ac:chgData name="Glory St" userId="a332e24618dbb9d9" providerId="LiveId" clId="{60829498-D2E8-6647-AF8D-88CBAC10FD6D}" dt="2020-02-08T14:10:21.161" v="218" actId="20577"/>
          <ac:spMkLst>
            <pc:docMk/>
            <pc:sldMk cId="2377260379" sldId="290"/>
            <ac:spMk id="4" creationId="{A9E1C9D9-0E34-B34F-B7B7-FC941996354E}"/>
          </ac:spMkLst>
        </pc:spChg>
        <pc:picChg chg="add mod">
          <ac:chgData name="Glory St" userId="a332e24618dbb9d9" providerId="LiveId" clId="{60829498-D2E8-6647-AF8D-88CBAC10FD6D}" dt="2020-02-09T02:09:33.880" v="231" actId="14100"/>
          <ac:picMkLst>
            <pc:docMk/>
            <pc:sldMk cId="2377260379" sldId="290"/>
            <ac:picMk id="5" creationId="{18E33BAD-12DD-2444-85BC-D9EFF5964640}"/>
          </ac:picMkLst>
        </pc:picChg>
      </pc:sldChg>
      <pc:sldChg chg="addSp delSp add">
        <pc:chgData name="Glory St" userId="a332e24618dbb9d9" providerId="LiveId" clId="{60829498-D2E8-6647-AF8D-88CBAC10FD6D}" dt="2020-02-08T17:12:25.792" v="227"/>
        <pc:sldMkLst>
          <pc:docMk/>
          <pc:sldMk cId="2113987606" sldId="291"/>
        </pc:sldMkLst>
        <pc:spChg chg="del">
          <ac:chgData name="Glory St" userId="a332e24618dbb9d9" providerId="LiveId" clId="{60829498-D2E8-6647-AF8D-88CBAC10FD6D}" dt="2020-02-08T17:12:24.721" v="226" actId="478"/>
          <ac:spMkLst>
            <pc:docMk/>
            <pc:sldMk cId="2113987606" sldId="291"/>
            <ac:spMk id="2" creationId="{A9A79630-3259-E447-B0B5-147F5CC4DBC9}"/>
          </ac:spMkLst>
        </pc:spChg>
        <pc:spChg chg="del">
          <ac:chgData name="Glory St" userId="a332e24618dbb9d9" providerId="LiveId" clId="{60829498-D2E8-6647-AF8D-88CBAC10FD6D}" dt="2020-02-08T17:12:22.687" v="225" actId="478"/>
          <ac:spMkLst>
            <pc:docMk/>
            <pc:sldMk cId="2113987606" sldId="291"/>
            <ac:spMk id="3" creationId="{34AC63E9-2B9C-0948-BB29-7F9756C3EF54}"/>
          </ac:spMkLst>
        </pc:spChg>
        <pc:picChg chg="add">
          <ac:chgData name="Glory St" userId="a332e24618dbb9d9" providerId="LiveId" clId="{60829498-D2E8-6647-AF8D-88CBAC10FD6D}" dt="2020-02-08T17:12:25.792" v="227"/>
          <ac:picMkLst>
            <pc:docMk/>
            <pc:sldMk cId="2113987606" sldId="291"/>
            <ac:picMk id="4" creationId="{6495153D-9E37-1144-8537-C4AF16BFB07E}"/>
          </ac:picMkLst>
        </pc:picChg>
      </pc:sldChg>
      <pc:sldChg chg="add del">
        <pc:chgData name="Glory St" userId="a332e24618dbb9d9" providerId="LiveId" clId="{60829498-D2E8-6647-AF8D-88CBAC10FD6D}" dt="2020-02-08T17:12:32.809" v="228" actId="2696"/>
        <pc:sldMkLst>
          <pc:docMk/>
          <pc:sldMk cId="730037236" sldId="292"/>
        </pc:sldMkLst>
      </pc:sldChg>
      <pc:sldChg chg="addSp delSp modSp add mod ord modShow">
        <pc:chgData name="Glory St" userId="a332e24618dbb9d9" providerId="LiveId" clId="{60829498-D2E8-6647-AF8D-88CBAC10FD6D}" dt="2021-02-27T09:11:48.538" v="290" actId="167"/>
        <pc:sldMkLst>
          <pc:docMk/>
          <pc:sldMk cId="1609181932" sldId="292"/>
        </pc:sldMkLst>
        <pc:spChg chg="mod">
          <ac:chgData name="Glory St" userId="a332e24618dbb9d9" providerId="LiveId" clId="{60829498-D2E8-6647-AF8D-88CBAC10FD6D}" dt="2021-02-27T09:10:09.204" v="279" actId="1076"/>
          <ac:spMkLst>
            <pc:docMk/>
            <pc:sldMk cId="1609181932" sldId="292"/>
            <ac:spMk id="2" creationId="{9C2CC18E-D79B-4349-9388-66EF32A6C9FE}"/>
          </ac:spMkLst>
        </pc:spChg>
        <pc:spChg chg="add del mod">
          <ac:chgData name="Glory St" userId="a332e24618dbb9d9" providerId="LiveId" clId="{60829498-D2E8-6647-AF8D-88CBAC10FD6D}" dt="2021-02-27T09:11:48.538" v="290" actId="167"/>
          <ac:spMkLst>
            <pc:docMk/>
            <pc:sldMk cId="1609181932" sldId="292"/>
            <ac:spMk id="3" creationId="{1589900F-9DAB-4403-BF63-90E96A645EDD}"/>
          </ac:spMkLst>
        </pc:spChg>
        <pc:picChg chg="add del mod">
          <ac:chgData name="Glory St" userId="a332e24618dbb9d9" providerId="LiveId" clId="{60829498-D2E8-6647-AF8D-88CBAC10FD6D}" dt="2021-02-27T09:07:20.381" v="270" actId="478"/>
          <ac:picMkLst>
            <pc:docMk/>
            <pc:sldMk cId="1609181932" sldId="292"/>
            <ac:picMk id="2050" creationId="{3CB19DBB-6F73-5B4B-9FA5-03968248A7E3}"/>
          </ac:picMkLst>
        </pc:picChg>
        <pc:picChg chg="add mod">
          <ac:chgData name="Glory St" userId="a332e24618dbb9d9" providerId="LiveId" clId="{60829498-D2E8-6647-AF8D-88CBAC10FD6D}" dt="2021-02-27T09:11:36.185" v="289" actId="732"/>
          <ac:picMkLst>
            <pc:docMk/>
            <pc:sldMk cId="1609181932" sldId="292"/>
            <ac:picMk id="2052" creationId="{16889D20-00AA-124E-9ED6-7376601B12DD}"/>
          </ac:picMkLst>
        </pc:picChg>
        <pc:picChg chg="del">
          <ac:chgData name="Glory St" userId="a332e24618dbb9d9" providerId="LiveId" clId="{60829498-D2E8-6647-AF8D-88CBAC10FD6D}" dt="2021-02-27T09:06:46.907" v="263" actId="478"/>
          <ac:picMkLst>
            <pc:docMk/>
            <pc:sldMk cId="1609181932" sldId="292"/>
            <ac:picMk id="14338" creationId="{AD01715C-7836-4C1A-8C1B-26DBD8A0551B}"/>
          </ac:picMkLst>
        </pc:picChg>
      </pc:sldChg>
      <pc:sldChg chg="new del">
        <pc:chgData name="Glory St" userId="a332e24618dbb9d9" providerId="LiveId" clId="{60829498-D2E8-6647-AF8D-88CBAC10FD6D}" dt="2021-02-27T09:07:15.062" v="268" actId="2696"/>
        <pc:sldMkLst>
          <pc:docMk/>
          <pc:sldMk cId="1269605019" sldId="293"/>
        </pc:sldMkLst>
      </pc:sldChg>
      <pc:sldChg chg="add">
        <pc:chgData name="Glory St" userId="a332e24618dbb9d9" providerId="LiveId" clId="{60829498-D2E8-6647-AF8D-88CBAC10FD6D}" dt="2021-02-27T09:07:16.883" v="269"/>
        <pc:sldMkLst>
          <pc:docMk/>
          <pc:sldMk cId="4067464857" sldId="293"/>
        </pc:sldMkLst>
      </pc:sldChg>
      <pc:sldChg chg="addSp delSp modSp add mod">
        <pc:chgData name="Glory St" userId="a332e24618dbb9d9" providerId="LiveId" clId="{60829498-D2E8-6647-AF8D-88CBAC10FD6D}" dt="2021-02-27T12:56:48.056" v="335" actId="1076"/>
        <pc:sldMkLst>
          <pc:docMk/>
          <pc:sldMk cId="1191139083" sldId="294"/>
        </pc:sldMkLst>
        <pc:spChg chg="mod">
          <ac:chgData name="Glory St" userId="a332e24618dbb9d9" providerId="LiveId" clId="{60829498-D2E8-6647-AF8D-88CBAC10FD6D}" dt="2021-02-27T12:47:25.436" v="320"/>
          <ac:spMkLst>
            <pc:docMk/>
            <pc:sldMk cId="1191139083" sldId="294"/>
            <ac:spMk id="2" creationId="{9C2CC18E-D79B-4349-9388-66EF32A6C9FE}"/>
          </ac:spMkLst>
        </pc:spChg>
        <pc:spChg chg="mod">
          <ac:chgData name="Glory St" userId="a332e24618dbb9d9" providerId="LiveId" clId="{60829498-D2E8-6647-AF8D-88CBAC10FD6D}" dt="2021-02-27T12:53:57.136" v="323" actId="14100"/>
          <ac:spMkLst>
            <pc:docMk/>
            <pc:sldMk cId="1191139083" sldId="294"/>
            <ac:spMk id="3" creationId="{1589900F-9DAB-4403-BF63-90E96A645EDD}"/>
          </ac:spMkLst>
        </pc:spChg>
        <pc:picChg chg="del">
          <ac:chgData name="Glory St" userId="a332e24618dbb9d9" providerId="LiveId" clId="{60829498-D2E8-6647-AF8D-88CBAC10FD6D}" dt="2021-02-27T09:12:12.483" v="292" actId="478"/>
          <ac:picMkLst>
            <pc:docMk/>
            <pc:sldMk cId="1191139083" sldId="294"/>
            <ac:picMk id="2050" creationId="{3CB19DBB-6F73-5B4B-9FA5-03968248A7E3}"/>
          </ac:picMkLst>
        </pc:picChg>
        <pc:picChg chg="add mod">
          <ac:chgData name="Glory St" userId="a332e24618dbb9d9" providerId="LiveId" clId="{60829498-D2E8-6647-AF8D-88CBAC10FD6D}" dt="2021-02-27T12:54:11.103" v="326" actId="1076"/>
          <ac:picMkLst>
            <pc:docMk/>
            <pc:sldMk cId="1191139083" sldId="294"/>
            <ac:picMk id="4098" creationId="{84A34D57-6578-5443-804A-84135A92D8D5}"/>
          </ac:picMkLst>
        </pc:picChg>
        <pc:picChg chg="add mod">
          <ac:chgData name="Glory St" userId="a332e24618dbb9d9" providerId="LiveId" clId="{60829498-D2E8-6647-AF8D-88CBAC10FD6D}" dt="2021-02-27T12:55:41.099" v="330" actId="14100"/>
          <ac:picMkLst>
            <pc:docMk/>
            <pc:sldMk cId="1191139083" sldId="294"/>
            <ac:picMk id="4100" creationId="{B35C3143-22BF-CD49-8AD8-128E37099D23}"/>
          </ac:picMkLst>
        </pc:picChg>
        <pc:picChg chg="add mod">
          <ac:chgData name="Glory St" userId="a332e24618dbb9d9" providerId="LiveId" clId="{60829498-D2E8-6647-AF8D-88CBAC10FD6D}" dt="2021-02-27T12:56:48.056" v="335" actId="1076"/>
          <ac:picMkLst>
            <pc:docMk/>
            <pc:sldMk cId="1191139083" sldId="294"/>
            <ac:picMk id="4102" creationId="{023B8D32-C56B-5242-AEA4-091DAA266A5D}"/>
          </ac:picMkLst>
        </pc:picChg>
      </pc:sldChg>
      <pc:sldChg chg="addSp delSp modSp add">
        <pc:chgData name="Glory St" userId="a332e24618dbb9d9" providerId="LiveId" clId="{60829498-D2E8-6647-AF8D-88CBAC10FD6D}" dt="2021-02-27T12:59:46.049" v="356" actId="1076"/>
        <pc:sldMkLst>
          <pc:docMk/>
          <pc:sldMk cId="3258750449" sldId="295"/>
        </pc:sldMkLst>
        <pc:spChg chg="mod">
          <ac:chgData name="Glory St" userId="a332e24618dbb9d9" providerId="LiveId" clId="{60829498-D2E8-6647-AF8D-88CBAC10FD6D}" dt="2021-02-27T12:57:14.610" v="340"/>
          <ac:spMkLst>
            <pc:docMk/>
            <pc:sldMk cId="3258750449" sldId="295"/>
            <ac:spMk id="2" creationId="{9C2CC18E-D79B-4349-9388-66EF32A6C9FE}"/>
          </ac:spMkLst>
        </pc:spChg>
        <pc:spChg chg="mod">
          <ac:chgData name="Glory St" userId="a332e24618dbb9d9" providerId="LiveId" clId="{60829498-D2E8-6647-AF8D-88CBAC10FD6D}" dt="2021-02-27T12:58:01.410" v="343" actId="14100"/>
          <ac:spMkLst>
            <pc:docMk/>
            <pc:sldMk cId="3258750449" sldId="295"/>
            <ac:spMk id="3" creationId="{1589900F-9DAB-4403-BF63-90E96A645EDD}"/>
          </ac:spMkLst>
        </pc:spChg>
        <pc:picChg chg="del">
          <ac:chgData name="Glory St" userId="a332e24618dbb9d9" providerId="LiveId" clId="{60829498-D2E8-6647-AF8D-88CBAC10FD6D}" dt="2021-02-27T12:56:57.070" v="337" actId="478"/>
          <ac:picMkLst>
            <pc:docMk/>
            <pc:sldMk cId="3258750449" sldId="295"/>
            <ac:picMk id="4098" creationId="{84A34D57-6578-5443-804A-84135A92D8D5}"/>
          </ac:picMkLst>
        </pc:picChg>
        <pc:picChg chg="del">
          <ac:chgData name="Glory St" userId="a332e24618dbb9d9" providerId="LiveId" clId="{60829498-D2E8-6647-AF8D-88CBAC10FD6D}" dt="2021-02-27T12:56:57.910" v="338" actId="478"/>
          <ac:picMkLst>
            <pc:docMk/>
            <pc:sldMk cId="3258750449" sldId="295"/>
            <ac:picMk id="4100" creationId="{B35C3143-22BF-CD49-8AD8-128E37099D23}"/>
          </ac:picMkLst>
        </pc:picChg>
        <pc:picChg chg="del">
          <ac:chgData name="Glory St" userId="a332e24618dbb9d9" providerId="LiveId" clId="{60829498-D2E8-6647-AF8D-88CBAC10FD6D}" dt="2021-02-27T12:56:59.118" v="339" actId="478"/>
          <ac:picMkLst>
            <pc:docMk/>
            <pc:sldMk cId="3258750449" sldId="295"/>
            <ac:picMk id="4102" creationId="{023B8D32-C56B-5242-AEA4-091DAA266A5D}"/>
          </ac:picMkLst>
        </pc:picChg>
        <pc:picChg chg="add mod">
          <ac:chgData name="Glory St" userId="a332e24618dbb9d9" providerId="LiveId" clId="{60829498-D2E8-6647-AF8D-88CBAC10FD6D}" dt="2021-02-27T12:59:41.499" v="355" actId="1076"/>
          <ac:picMkLst>
            <pc:docMk/>
            <pc:sldMk cId="3258750449" sldId="295"/>
            <ac:picMk id="6146" creationId="{4F05BFDB-0462-1C40-A03C-9B0ED6C13C12}"/>
          </ac:picMkLst>
        </pc:picChg>
        <pc:picChg chg="add mod">
          <ac:chgData name="Glory St" userId="a332e24618dbb9d9" providerId="LiveId" clId="{60829498-D2E8-6647-AF8D-88CBAC10FD6D}" dt="2021-02-27T12:59:46.049" v="356" actId="1076"/>
          <ac:picMkLst>
            <pc:docMk/>
            <pc:sldMk cId="3258750449" sldId="295"/>
            <ac:picMk id="6148" creationId="{F47E67EE-C004-8746-8E48-E59FD09FB5B5}"/>
          </ac:picMkLst>
        </pc:picChg>
      </pc:sldChg>
      <pc:sldChg chg="addSp delSp modSp add mod">
        <pc:chgData name="Glory St" userId="a332e24618dbb9d9" providerId="LiveId" clId="{60829498-D2E8-6647-AF8D-88CBAC10FD6D}" dt="2021-02-27T13:02:19.442" v="372" actId="1076"/>
        <pc:sldMkLst>
          <pc:docMk/>
          <pc:sldMk cId="1745201599" sldId="296"/>
        </pc:sldMkLst>
        <pc:spChg chg="mod">
          <ac:chgData name="Glory St" userId="a332e24618dbb9d9" providerId="LiveId" clId="{60829498-D2E8-6647-AF8D-88CBAC10FD6D}" dt="2021-02-27T13:00:44.230" v="361" actId="20577"/>
          <ac:spMkLst>
            <pc:docMk/>
            <pc:sldMk cId="1745201599" sldId="296"/>
            <ac:spMk id="2" creationId="{9C2CC18E-D79B-4349-9388-66EF32A6C9FE}"/>
          </ac:spMkLst>
        </pc:spChg>
        <pc:spChg chg="mod">
          <ac:chgData name="Glory St" userId="a332e24618dbb9d9" providerId="LiveId" clId="{60829498-D2E8-6647-AF8D-88CBAC10FD6D}" dt="2021-02-27T13:01:51.461" v="367" actId="14100"/>
          <ac:spMkLst>
            <pc:docMk/>
            <pc:sldMk cId="1745201599" sldId="296"/>
            <ac:spMk id="3" creationId="{1589900F-9DAB-4403-BF63-90E96A645EDD}"/>
          </ac:spMkLst>
        </pc:spChg>
        <pc:picChg chg="del">
          <ac:chgData name="Glory St" userId="a332e24618dbb9d9" providerId="LiveId" clId="{60829498-D2E8-6647-AF8D-88CBAC10FD6D}" dt="2021-02-27T13:00:32.412" v="359" actId="478"/>
          <ac:picMkLst>
            <pc:docMk/>
            <pc:sldMk cId="1745201599" sldId="296"/>
            <ac:picMk id="6146" creationId="{4F05BFDB-0462-1C40-A03C-9B0ED6C13C12}"/>
          </ac:picMkLst>
        </pc:picChg>
        <pc:picChg chg="del">
          <ac:chgData name="Glory St" userId="a332e24618dbb9d9" providerId="LiveId" clId="{60829498-D2E8-6647-AF8D-88CBAC10FD6D}" dt="2021-02-27T13:00:33.421" v="360" actId="478"/>
          <ac:picMkLst>
            <pc:docMk/>
            <pc:sldMk cId="1745201599" sldId="296"/>
            <ac:picMk id="6148" creationId="{F47E67EE-C004-8746-8E48-E59FD09FB5B5}"/>
          </ac:picMkLst>
        </pc:picChg>
        <pc:picChg chg="add mod">
          <ac:chgData name="Glory St" userId="a332e24618dbb9d9" providerId="LiveId" clId="{60829498-D2E8-6647-AF8D-88CBAC10FD6D}" dt="2021-02-27T13:02:19.442" v="372" actId="1076"/>
          <ac:picMkLst>
            <pc:docMk/>
            <pc:sldMk cId="1745201599" sldId="296"/>
            <ac:picMk id="8194" creationId="{A72D2459-7BE5-0F4F-8ED8-42676284F9C6}"/>
          </ac:picMkLst>
        </pc:picChg>
        <pc:picChg chg="add mod">
          <ac:chgData name="Glory St" userId="a332e24618dbb9d9" providerId="LiveId" clId="{60829498-D2E8-6647-AF8D-88CBAC10FD6D}" dt="2021-02-27T13:02:04.793" v="369" actId="1076"/>
          <ac:picMkLst>
            <pc:docMk/>
            <pc:sldMk cId="1745201599" sldId="296"/>
            <ac:picMk id="8196" creationId="{6676AC3F-7281-9241-B5F6-FD56A78C390E}"/>
          </ac:picMkLst>
        </pc:picChg>
      </pc:sldChg>
      <pc:sldChg chg="addSp delSp modSp add">
        <pc:chgData name="Glory St" userId="a332e24618dbb9d9" providerId="LiveId" clId="{60829498-D2E8-6647-AF8D-88CBAC10FD6D}" dt="2021-02-27T13:07:04.117" v="378" actId="1076"/>
        <pc:sldMkLst>
          <pc:docMk/>
          <pc:sldMk cId="4005244937" sldId="297"/>
        </pc:sldMkLst>
        <pc:spChg chg="mod">
          <ac:chgData name="Glory St" userId="a332e24618dbb9d9" providerId="LiveId" clId="{60829498-D2E8-6647-AF8D-88CBAC10FD6D}" dt="2021-02-27T13:02:56.998" v="376"/>
          <ac:spMkLst>
            <pc:docMk/>
            <pc:sldMk cId="4005244937" sldId="297"/>
            <ac:spMk id="2" creationId="{9C2CC18E-D79B-4349-9388-66EF32A6C9FE}"/>
          </ac:spMkLst>
        </pc:spChg>
        <pc:picChg chg="del">
          <ac:chgData name="Glory St" userId="a332e24618dbb9d9" providerId="LiveId" clId="{60829498-D2E8-6647-AF8D-88CBAC10FD6D}" dt="2021-02-27T13:02:31.166" v="374" actId="478"/>
          <ac:picMkLst>
            <pc:docMk/>
            <pc:sldMk cId="4005244937" sldId="297"/>
            <ac:picMk id="8194" creationId="{A72D2459-7BE5-0F4F-8ED8-42676284F9C6}"/>
          </ac:picMkLst>
        </pc:picChg>
        <pc:picChg chg="del">
          <ac:chgData name="Glory St" userId="a332e24618dbb9d9" providerId="LiveId" clId="{60829498-D2E8-6647-AF8D-88CBAC10FD6D}" dt="2021-02-27T13:02:32.781" v="375" actId="478"/>
          <ac:picMkLst>
            <pc:docMk/>
            <pc:sldMk cId="4005244937" sldId="297"/>
            <ac:picMk id="8196" creationId="{6676AC3F-7281-9241-B5F6-FD56A78C390E}"/>
          </ac:picMkLst>
        </pc:picChg>
        <pc:picChg chg="add mod">
          <ac:chgData name="Glory St" userId="a332e24618dbb9d9" providerId="LiveId" clId="{60829498-D2E8-6647-AF8D-88CBAC10FD6D}" dt="2021-02-27T13:07:04.117" v="378" actId="1076"/>
          <ac:picMkLst>
            <pc:docMk/>
            <pc:sldMk cId="4005244937" sldId="297"/>
            <ac:picMk id="10242" creationId="{2D7CD745-BF70-BF46-B2A6-342A1EA5D0EA}"/>
          </ac:picMkLst>
        </pc:picChg>
      </pc:sldChg>
      <pc:sldChg chg="addSp delSp modSp add">
        <pc:chgData name="Glory St" userId="a332e24618dbb9d9" providerId="LiveId" clId="{60829498-D2E8-6647-AF8D-88CBAC10FD6D}" dt="2021-02-27T13:11:45.020" v="386" actId="1076"/>
        <pc:sldMkLst>
          <pc:docMk/>
          <pc:sldMk cId="3552873981" sldId="298"/>
        </pc:sldMkLst>
        <pc:spChg chg="mod">
          <ac:chgData name="Glory St" userId="a332e24618dbb9d9" providerId="LiveId" clId="{60829498-D2E8-6647-AF8D-88CBAC10FD6D}" dt="2021-02-27T13:10:27.942" v="381"/>
          <ac:spMkLst>
            <pc:docMk/>
            <pc:sldMk cId="3552873981" sldId="298"/>
            <ac:spMk id="2" creationId="{9C2CC18E-D79B-4349-9388-66EF32A6C9FE}"/>
          </ac:spMkLst>
        </pc:spChg>
        <pc:picChg chg="del">
          <ac:chgData name="Glory St" userId="a332e24618dbb9d9" providerId="LiveId" clId="{60829498-D2E8-6647-AF8D-88CBAC10FD6D}" dt="2021-02-27T13:09:20.123" v="380" actId="478"/>
          <ac:picMkLst>
            <pc:docMk/>
            <pc:sldMk cId="3552873981" sldId="298"/>
            <ac:picMk id="10242" creationId="{2D7CD745-BF70-BF46-B2A6-342A1EA5D0EA}"/>
          </ac:picMkLst>
        </pc:picChg>
        <pc:picChg chg="add mod">
          <ac:chgData name="Glory St" userId="a332e24618dbb9d9" providerId="LiveId" clId="{60829498-D2E8-6647-AF8D-88CBAC10FD6D}" dt="2021-02-27T13:11:45.020" v="386" actId="1076"/>
          <ac:picMkLst>
            <pc:docMk/>
            <pc:sldMk cId="3552873981" sldId="298"/>
            <ac:picMk id="12290" creationId="{EB9C6A13-5D42-6149-A6A6-7A5014C18A52}"/>
          </ac:picMkLst>
        </pc:picChg>
      </pc:sldChg>
      <pc:sldChg chg="addSp delSp modSp add">
        <pc:chgData name="Glory St" userId="a332e24618dbb9d9" providerId="LiveId" clId="{60829498-D2E8-6647-AF8D-88CBAC10FD6D}" dt="2021-02-27T13:20:16.875" v="430" actId="1076"/>
        <pc:sldMkLst>
          <pc:docMk/>
          <pc:sldMk cId="1103550963" sldId="299"/>
        </pc:sldMkLst>
        <pc:spChg chg="mod">
          <ac:chgData name="Glory St" userId="a332e24618dbb9d9" providerId="LiveId" clId="{60829498-D2E8-6647-AF8D-88CBAC10FD6D}" dt="2021-02-27T13:13:28.230" v="388"/>
          <ac:spMkLst>
            <pc:docMk/>
            <pc:sldMk cId="1103550963" sldId="299"/>
            <ac:spMk id="2" creationId="{9C2CC18E-D79B-4349-9388-66EF32A6C9FE}"/>
          </ac:spMkLst>
        </pc:spChg>
        <pc:picChg chg="del">
          <ac:chgData name="Glory St" userId="a332e24618dbb9d9" providerId="LiveId" clId="{60829498-D2E8-6647-AF8D-88CBAC10FD6D}" dt="2021-02-27T13:13:30.093" v="389" actId="478"/>
          <ac:picMkLst>
            <pc:docMk/>
            <pc:sldMk cId="1103550963" sldId="299"/>
            <ac:picMk id="12290" creationId="{EB9C6A13-5D42-6149-A6A6-7A5014C18A52}"/>
          </ac:picMkLst>
        </pc:picChg>
        <pc:picChg chg="add mod">
          <ac:chgData name="Glory St" userId="a332e24618dbb9d9" providerId="LiveId" clId="{60829498-D2E8-6647-AF8D-88CBAC10FD6D}" dt="2021-02-27T13:20:16.875" v="430" actId="1076"/>
          <ac:picMkLst>
            <pc:docMk/>
            <pc:sldMk cId="1103550963" sldId="299"/>
            <ac:picMk id="14338" creationId="{6968421E-3B80-8543-8BDA-D5A289BCC272}"/>
          </ac:picMkLst>
        </pc:picChg>
        <pc:picChg chg="add mod">
          <ac:chgData name="Glory St" userId="a332e24618dbb9d9" providerId="LiveId" clId="{60829498-D2E8-6647-AF8D-88CBAC10FD6D}" dt="2021-02-27T13:20:16.875" v="430" actId="1076"/>
          <ac:picMkLst>
            <pc:docMk/>
            <pc:sldMk cId="1103550963" sldId="299"/>
            <ac:picMk id="14340" creationId="{6C54E8F7-79E8-FD49-BFAB-EA81AE16D258}"/>
          </ac:picMkLst>
        </pc:picChg>
        <pc:picChg chg="add mod">
          <ac:chgData name="Glory St" userId="a332e24618dbb9d9" providerId="LiveId" clId="{60829498-D2E8-6647-AF8D-88CBAC10FD6D}" dt="2021-02-27T13:20:16.875" v="430" actId="1076"/>
          <ac:picMkLst>
            <pc:docMk/>
            <pc:sldMk cId="1103550963" sldId="299"/>
            <ac:picMk id="14342" creationId="{DFB97AC3-BA6B-FB49-801C-72A93860E53D}"/>
          </ac:picMkLst>
        </pc:picChg>
        <pc:picChg chg="add mod">
          <ac:chgData name="Glory St" userId="a332e24618dbb9d9" providerId="LiveId" clId="{60829498-D2E8-6647-AF8D-88CBAC10FD6D}" dt="2021-02-27T13:20:16.875" v="430" actId="1076"/>
          <ac:picMkLst>
            <pc:docMk/>
            <pc:sldMk cId="1103550963" sldId="299"/>
            <ac:picMk id="14344" creationId="{578528CF-DFC3-C24A-8418-48227FBB5974}"/>
          </ac:picMkLst>
        </pc:picChg>
        <pc:picChg chg="add mod">
          <ac:chgData name="Glory St" userId="a332e24618dbb9d9" providerId="LiveId" clId="{60829498-D2E8-6647-AF8D-88CBAC10FD6D}" dt="2021-02-27T13:20:16.875" v="430" actId="1076"/>
          <ac:picMkLst>
            <pc:docMk/>
            <pc:sldMk cId="1103550963" sldId="299"/>
            <ac:picMk id="14346" creationId="{15CEB21A-259B-5B46-999A-6629F77D1FB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7A4EA-1E44-4081-AEF2-57C671934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D6B89A-A339-46DC-AD58-58A15C0C7D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FAEB1-02CA-4FD0-9BB6-4E8E0DFF7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3/8/22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D8002-E33E-4A8C-8A9A-77E03F5C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9DA5D-FB70-4754-8EDD-045695474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521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91C17-DE1F-4998-A2F3-47CE5030E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6EDAA7-D361-4FB9-9049-C682E88005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90579-3BCE-4D1B-A610-575E1D006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3/8/22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039AA-B0EF-4681-A271-A540BAFE6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DB4BF-469F-4F75-AAC2-950C3C058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128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1EB936-E350-4ECD-80CE-953C4D2C18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840772-8EBD-4267-8903-DF92E58F6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AACE2-D34B-4242-ADDB-059C13DB7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3/8/22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08DCD-215C-4728-8326-57085C34D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AB48D-E731-419A-A8CA-CB7F9FD7D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691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9E815-C22C-41BF-83A5-915F35F45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C3F30-E529-45C5-8C6B-8A172CDDA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22C2E-091D-4D2D-980A-D2527CB9B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3/8/22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9AA12-A124-4130-9629-06FFC34A3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9F3B3-1C42-496D-9C5B-4202E56DE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124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31AA3-003A-47EF-B0B2-E7F2C1546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8A7CE-B54A-4093-97C2-82B0546ED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9C1BD-4277-4B9D-8595-E1575E8E1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3/8/22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232B1-A55B-42E5-8269-29AF39AF7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F283D-E35C-4207-A190-D055B966A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15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7B66C-86EA-4211-95C0-BFBA3136C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987A1-C840-4C07-ADEF-EEDC0E4FD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F22477-C164-4DB0-BA29-83970B01E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F27B7D-C1AB-4CFF-AE72-8C1E4F2DF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3/8/22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8917E4-7646-447A-8C5B-8E0C1DF06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12E41-AD48-4D28-B0A7-D968D8830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762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6355C-C686-4AE5-8BE9-6726576A4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743DD1-4E65-48FA-A2AB-78287291F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67EE9E-3D9B-4937-BAE4-157DB2929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A4199F-9F06-40E1-BFA2-97C12503DF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B64C5E-5D02-4D3B-A8F7-ACF2015CE3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F03D18-D4BA-4ABC-BE5B-7A04A98D0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3/8/22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614884-2D66-448B-B96D-B2B5BDF97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7FBB46-49BB-4C53-AD78-CE668A71D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612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925ED-370A-4B12-B2BD-57B52D23C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B4C4B1-9E0B-4516-B5AD-858871A6F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3/8/22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5E1FA1-5FDE-4AF5-A9F9-B68535A93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877FA0-958F-4CC0-99A4-672585FD6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090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FE89A3-411C-4813-9DC4-BD4F9730B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3/8/22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B36B47-5E57-4D51-8839-FF31833EC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DB30F-271F-4323-B51A-545CA70A4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062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2648F-7DDB-40B3-9026-3EC4F06B0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17251-71F4-443F-99AD-6E9CDBD25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2859C4-4AA5-4B37-B13A-17491868F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7405F8-96C9-421A-A4B8-141779838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A474-078D-4E9B-9B14-09A87B19DC46}" type="datetime1">
              <a:rPr lang="en-US" smtClean="0"/>
              <a:t>3/8/22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24C76A-C72A-4860-A557-6D25D64E8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4DD4B2-778E-48BB-A702-EBDEEE124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465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D8C20-FED7-4E2F-8A8C-6A311BD15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853BA0-A072-4417-BE69-50476E54E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07A6B-B0E1-4449-B6ED-DE428DFE9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C0034B-1342-4869-8F86-2DB05BD7C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986-8816-4272-A432-0437A28A9828}" type="datetime1">
              <a:rPr lang="en-US" smtClean="0"/>
              <a:t>3/8/22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9F542-F1C7-4917-A1B7-332DC2BFA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BA8B23-8722-4FA3-ABB1-968538E12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624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4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CBAFFF-4A5A-42DB-865D-19A13424C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9E9ED-F4FA-4923-BDB5-7EF7538DE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774E0-0D26-46F3-9088-18EF085F5B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3/8/22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F3790-9508-435E-9CB1-B60097C512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EE2C0-82FE-46FB-96CC-6888F1025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0" r:id="rId1"/>
    <p:sldLayoutId id="2147484451" r:id="rId2"/>
    <p:sldLayoutId id="2147484452" r:id="rId3"/>
    <p:sldLayoutId id="2147484453" r:id="rId4"/>
    <p:sldLayoutId id="2147484454" r:id="rId5"/>
    <p:sldLayoutId id="2147484455" r:id="rId6"/>
    <p:sldLayoutId id="2147484456" r:id="rId7"/>
    <p:sldLayoutId id="2147484457" r:id="rId8"/>
    <p:sldLayoutId id="2147484458" r:id="rId9"/>
    <p:sldLayoutId id="2147484459" r:id="rId10"/>
    <p:sldLayoutId id="214748446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oomberg.com/press-releases/2019-08-12/low-code-is-the-future-outsystems-named-a-leader-in-the-2019-gartner-magic-quadrant-for-enterprise-low-code-application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hyperlink" Target="https://www.globenewswire.com/news-release/2020/11/10/2123468/0/en/Global-187-Billion-Low-Code-Development-Platform-Market-to-2030.html" TargetMode="External"/><Relationship Id="rId4" Type="http://schemas.openxmlformats.org/officeDocument/2006/relationships/hyperlink" Target="https://www.gartner.com/en/newsroom/press-releases/2021-11-10-gartner-says-cloud-will-be-the-centerpiece-of-new-digital-experiences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A63667-39A9-4064-AD1A-0A6000A7B3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 bwMode="auto">
          <a:xfrm>
            <a:off x="0" y="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059E1D-9DE8-4EC1-B051-0B45CB92D11E}"/>
              </a:ext>
            </a:extLst>
          </p:cNvPr>
          <p:cNvSpPr txBox="1"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Digital </a:t>
            </a:r>
            <a:br>
              <a:rPr lang="en-US" sz="60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Transformation</a:t>
            </a:r>
          </a:p>
        </p:txBody>
      </p:sp>
    </p:spTree>
    <p:extLst>
      <p:ext uri="{BB962C8B-B14F-4D97-AF65-F5344CB8AC3E}">
        <p14:creationId xmlns:p14="http://schemas.microsoft.com/office/powerpoint/2010/main" val="4724239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rkZkweWEAAGnKW (1200×707)">
            <a:extLst>
              <a:ext uri="{FF2B5EF4-FFF2-40B4-BE49-F238E27FC236}">
                <a16:creationId xmlns:a16="http://schemas.microsoft.com/office/drawing/2014/main" id="{2BEB087D-6227-464A-A04C-48010FD8D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90" y="-51049"/>
            <a:ext cx="12199990" cy="718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127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igital Transformation หมายถึง">
            <a:extLst>
              <a:ext uri="{FF2B5EF4-FFF2-40B4-BE49-F238E27FC236}">
                <a16:creationId xmlns:a16="http://schemas.microsoft.com/office/drawing/2014/main" id="{D36640ED-8321-44F4-9F75-4765BBFA2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625" y="0"/>
            <a:ext cx="8842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783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01E4D8-26CF-4C16-AE1A-0DBDD8A1658C}"/>
              </a:ext>
            </a:extLst>
          </p:cNvPr>
          <p:cNvSpPr txBox="1"/>
          <p:nvPr/>
        </p:nvSpPr>
        <p:spPr>
          <a:xfrm>
            <a:off x="1588477" y="2767280"/>
            <a:ext cx="90150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Abadi Extra Light" panose="020B0604020202020204" pitchFamily="34" charset="0"/>
              </a:rPr>
              <a:t>Digitization </a:t>
            </a:r>
            <a:r>
              <a:rPr lang="en-US" sz="8000" b="1" dirty="0">
                <a:solidFill>
                  <a:schemeClr val="bg1"/>
                </a:solidFill>
              </a:rPr>
              <a:t>Example</a:t>
            </a:r>
            <a:endParaRPr lang="th-TH" sz="6000" dirty="0">
              <a:solidFill>
                <a:schemeClr val="bg1"/>
              </a:solidFill>
              <a:latin typeface="Abadi Extra Light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955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0C3D27F-5FED-4443-BB11-832BC3227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Digitize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latin typeface="Abadi Extra Light" panose="020B0604020202020204" pitchFamily="34" charset="0"/>
              </a:rPr>
              <a:t>the customer experience</a:t>
            </a:r>
            <a:br>
              <a:rPr lang="th-TH" dirty="0">
                <a:solidFill>
                  <a:schemeClr val="bg1"/>
                </a:solidFill>
                <a:latin typeface="Abadi Extra Light" panose="020B0604020202020204" pitchFamily="34" charset="0"/>
              </a:rPr>
            </a:br>
            <a:endParaRPr lang="th-T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248447-0E01-3E4B-A4E9-888E25F26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471" y="1402372"/>
            <a:ext cx="6217529" cy="46631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946D9C-5640-FE4A-9478-CB8D0358D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402373"/>
            <a:ext cx="6055750" cy="31792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6533BA-F7C6-6948-A8CF-C38786D19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581642"/>
            <a:ext cx="7299663" cy="227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43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2A5FA55-5903-0643-B707-94201B4AA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Digitize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latin typeface="Abadi Extra Light" panose="020B0604020202020204" pitchFamily="34" charset="0"/>
              </a:rPr>
              <a:t>product and services</a:t>
            </a:r>
            <a:br>
              <a:rPr lang="th-TH" dirty="0">
                <a:solidFill>
                  <a:schemeClr val="bg1"/>
                </a:solidFill>
                <a:latin typeface="Abadi Extra Light" panose="020B0604020202020204" pitchFamily="34" charset="0"/>
              </a:rPr>
            </a:br>
            <a:endParaRPr lang="th-T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59F4CE-0F95-AC4A-BBCC-5ACDBD637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388616"/>
            <a:ext cx="10515600" cy="2469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3DF1F6-E867-BA44-82AA-9A96067FB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21243"/>
            <a:ext cx="10515600" cy="312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87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2A5FA55-5903-0643-B707-94201B4AA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Digitize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latin typeface="Abadi Extra Light" panose="020B0604020202020204" pitchFamily="34" charset="0"/>
              </a:rPr>
              <a:t>product and services</a:t>
            </a:r>
            <a:br>
              <a:rPr lang="th-TH" dirty="0">
                <a:solidFill>
                  <a:schemeClr val="bg1"/>
                </a:solidFill>
                <a:latin typeface="Abadi Extra Light" panose="020B0604020202020204" pitchFamily="34" charset="0"/>
              </a:rPr>
            </a:br>
            <a:endParaRPr lang="th-TH" dirty="0"/>
          </a:p>
        </p:txBody>
      </p:sp>
      <p:pic>
        <p:nvPicPr>
          <p:cNvPr id="9218" name="Picture 2" descr="Under Armour Steps Into the Metaverse With &amp;amp;#39;Wearable&amp;amp;#39; Steph Curry Sneakers">
            <a:extLst>
              <a:ext uri="{FF2B5EF4-FFF2-40B4-BE49-F238E27FC236}">
                <a16:creationId xmlns:a16="http://schemas.microsoft.com/office/drawing/2014/main" id="{ADC60355-F454-094D-9861-38BD1351C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4995"/>
            <a:ext cx="12192000" cy="427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092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DD3F227-0B82-4DA2-96AB-406CC7D1F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bg1">
              <a:lumMod val="65000"/>
              <a:lumOff val="3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0A7608-824D-4328-8DB4-885C429A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539F3B-EE1D-994E-AA3E-D055D0381B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9829" r="194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B47F088-AF6D-4042-9461-AC14916C8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928" y="988741"/>
            <a:ext cx="6248416" cy="4880518"/>
          </a:xfrm>
          <a:noFill/>
          <a:ln>
            <a:noFill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4800" b="1" dirty="0"/>
              <a:t>Digitize</a:t>
            </a:r>
            <a:r>
              <a:rPr lang="en-US" sz="4800" dirty="0"/>
              <a:t> Operations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1026" name="Picture 2" descr="Zoom Cloud Meetings ThaiTicketMajor.com : Thailand Tickets Center">
            <a:extLst>
              <a:ext uri="{FF2B5EF4-FFF2-40B4-BE49-F238E27FC236}">
                <a16:creationId xmlns:a16="http://schemas.microsoft.com/office/drawing/2014/main" id="{E15BBC14-E24D-7046-AC7A-CA5C90A15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48" y="4835636"/>
            <a:ext cx="2943472" cy="165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การใช้งาน Microsoft Teams">
            <a:extLst>
              <a:ext uri="{FF2B5EF4-FFF2-40B4-BE49-F238E27FC236}">
                <a16:creationId xmlns:a16="http://schemas.microsoft.com/office/drawing/2014/main" id="{B04E13BF-0694-7246-A8A2-CA7C17E27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704" y="4798522"/>
            <a:ext cx="1692000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20A8133-CF4D-4A68-9F66-DBFA5F7D0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5022" y="4825302"/>
            <a:ext cx="2495190" cy="166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62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9E1C9D9-0E34-B34F-B7B7-FC9419963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Digitize</a:t>
            </a:r>
            <a:r>
              <a:rPr lang="en-US" dirty="0">
                <a:solidFill>
                  <a:schemeClr val="bg1"/>
                </a:solidFill>
              </a:rPr>
              <a:t> the </a:t>
            </a:r>
            <a:r>
              <a:rPr lang="en-US" dirty="0">
                <a:solidFill>
                  <a:schemeClr val="bg1"/>
                </a:solidFill>
                <a:latin typeface="Abadi Extra Light" panose="020B0604020202020204" pitchFamily="34" charset="0"/>
              </a:rPr>
              <a:t>organization</a:t>
            </a:r>
            <a:br>
              <a:rPr lang="th-TH" dirty="0">
                <a:solidFill>
                  <a:schemeClr val="bg1"/>
                </a:solidFill>
                <a:latin typeface="Abadi Extra Light" panose="020B0604020202020204" pitchFamily="34" charset="0"/>
              </a:rPr>
            </a:br>
            <a:endParaRPr lang="th-T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E33BAD-12DD-2444-85BC-D9EFF5964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244" y="1191491"/>
            <a:ext cx="9824135" cy="53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60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04D6C2-BB8E-4E0D-8564-92A723C094AC}"/>
              </a:ext>
            </a:extLst>
          </p:cNvPr>
          <p:cNvSpPr txBox="1"/>
          <p:nvPr/>
        </p:nvSpPr>
        <p:spPr>
          <a:xfrm>
            <a:off x="1331971" y="2305615"/>
            <a:ext cx="95280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What</a:t>
            </a:r>
            <a:r>
              <a:rPr lang="en-US" sz="8000" dirty="0">
                <a:solidFill>
                  <a:schemeClr val="bg1"/>
                </a:solidFill>
              </a:rPr>
              <a:t> </a:t>
            </a:r>
            <a:r>
              <a:rPr lang="en-US" sz="6000" dirty="0">
                <a:solidFill>
                  <a:schemeClr val="bg1"/>
                </a:solidFill>
                <a:latin typeface="Abadi Extra Light" panose="020B0604020202020204" pitchFamily="34" charset="0"/>
              </a:rPr>
              <a:t>are the interesting trends in digital transformation in 2022?</a:t>
            </a:r>
            <a:endParaRPr lang="th-TH" sz="6000" dirty="0">
              <a:solidFill>
                <a:schemeClr val="bg1"/>
              </a:solidFill>
              <a:latin typeface="Abadi Extra Light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523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CC18E-D79B-4349-9388-66EF32A6C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Metaverse</a:t>
            </a:r>
            <a:endParaRPr lang="th-TH" dirty="0">
              <a:latin typeface="Abadi Extra Light" panose="020B0204020104020204" pitchFamily="34" charset="0"/>
            </a:endParaRPr>
          </a:p>
        </p:txBody>
      </p:sp>
      <p:pic>
        <p:nvPicPr>
          <p:cNvPr id="1028" name="Picture 4" descr="Metaverse Explained: What is the Metaverse, and Why Does it Matter? -  Beacon Venture Capital">
            <a:extLst>
              <a:ext uri="{FF2B5EF4-FFF2-40B4-BE49-F238E27FC236}">
                <a16:creationId xmlns:a16="http://schemas.microsoft.com/office/drawing/2014/main" id="{9EDC2638-FA56-B148-8269-BF20066B3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181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E73479-D706-41C0-986D-7C81E8358780}"/>
              </a:ext>
            </a:extLst>
          </p:cNvPr>
          <p:cNvSpPr txBox="1"/>
          <p:nvPr/>
        </p:nvSpPr>
        <p:spPr>
          <a:xfrm>
            <a:off x="782444" y="797510"/>
            <a:ext cx="106271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01001001 00100111 01101101 00100000 01100100 01101001 01100111 01101001 01110100 01100001 01101100 00100000 01100010 01111001 00100000 01100100 01101001 01100011 01110100 01101001 01101111 01101110 01100001 01110010 01111001 00101110 00101110 00101110 </a:t>
            </a:r>
            <a:endParaRPr lang="th-TH" sz="4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D49261-CF01-4D83-A239-47C6FFDD164C}"/>
              </a:ext>
            </a:extLst>
          </p:cNvPr>
          <p:cNvSpPr txBox="1"/>
          <p:nvPr/>
        </p:nvSpPr>
        <p:spPr>
          <a:xfrm>
            <a:off x="1215483" y="2593744"/>
            <a:ext cx="101136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I'm digital by dictionary.</a:t>
            </a:r>
            <a:endParaRPr lang="th-TH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89900F-9DAB-4403-BF63-90E96A645EDD}"/>
              </a:ext>
            </a:extLst>
          </p:cNvPr>
          <p:cNvSpPr/>
          <p:nvPr/>
        </p:nvSpPr>
        <p:spPr>
          <a:xfrm>
            <a:off x="0" y="1371600"/>
            <a:ext cx="12192000" cy="548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2CC18E-D79B-4349-9388-66EF32A6C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Metaverse</a:t>
            </a:r>
            <a:endParaRPr lang="th-TH" dirty="0">
              <a:latin typeface="Abadi Extra Light" panose="020B0204020104020204" pitchFamily="34" charset="0"/>
            </a:endParaRPr>
          </a:p>
        </p:txBody>
      </p:sp>
      <p:pic>
        <p:nvPicPr>
          <p:cNvPr id="2056" name="Picture 8" descr="Is Horizon Workrooms broken for you? : r/OculusQuest">
            <a:extLst>
              <a:ext uri="{FF2B5EF4-FFF2-40B4-BE49-F238E27FC236}">
                <a16:creationId xmlns:a16="http://schemas.microsoft.com/office/drawing/2014/main" id="{82028CC1-C090-1244-9089-499ED0383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6"/>
          <a:stretch/>
        </p:blipFill>
        <p:spPr bwMode="auto">
          <a:xfrm>
            <a:off x="0" y="1371600"/>
            <a:ext cx="12192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464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89900F-9DAB-4403-BF63-90E96A645EDD}"/>
              </a:ext>
            </a:extLst>
          </p:cNvPr>
          <p:cNvSpPr/>
          <p:nvPr/>
        </p:nvSpPr>
        <p:spPr>
          <a:xfrm>
            <a:off x="0" y="1371600"/>
            <a:ext cx="12192000" cy="548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2CC18E-D79B-4349-9388-66EF32A6C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NFT (Non-Fungible Tokens)</a:t>
            </a:r>
            <a:endParaRPr lang="th-TH" dirty="0">
              <a:latin typeface="Abadi Extra Light" panose="020B02040201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9F7B5B-3E02-224B-A6FA-ACFF9ADFA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089758" cy="544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4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89900F-9DAB-4403-BF63-90E96A645EDD}"/>
              </a:ext>
            </a:extLst>
          </p:cNvPr>
          <p:cNvSpPr/>
          <p:nvPr/>
        </p:nvSpPr>
        <p:spPr>
          <a:xfrm>
            <a:off x="0" y="1371600"/>
            <a:ext cx="12192000" cy="548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2CC18E-D79B-4349-9388-66EF32A6C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Distributed Companies</a:t>
            </a:r>
            <a:endParaRPr lang="th-TH" dirty="0">
              <a:latin typeface="Abadi Extra Light" panose="020B0204020104020204" pitchFamily="34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AD6DBE7F-0F40-9942-A008-FE71CD2B0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1" b="11995"/>
          <a:stretch/>
        </p:blipFill>
        <p:spPr bwMode="auto">
          <a:xfrm>
            <a:off x="0" y="1371600"/>
            <a:ext cx="12192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5618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4 Types of Data Analytics อธิบายด้วยภาษานักการตลาด - การตลาดวันละตอน">
            <a:extLst>
              <a:ext uri="{FF2B5EF4-FFF2-40B4-BE49-F238E27FC236}">
                <a16:creationId xmlns:a16="http://schemas.microsoft.com/office/drawing/2014/main" id="{DB8B29A0-FA10-5E4D-AFC7-C4597287F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537"/>
            <a:ext cx="12192000" cy="636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2CC18E-D79B-4349-9388-66EF32A6C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Abadi Extra Light" panose="020B0204020104020204" pitchFamily="34" charset="0"/>
              </a:rPr>
              <a:t>Predictive Analytics</a:t>
            </a:r>
            <a:endParaRPr lang="th-TH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459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89900F-9DAB-4403-BF63-90E96A645EDD}"/>
              </a:ext>
            </a:extLst>
          </p:cNvPr>
          <p:cNvSpPr/>
          <p:nvPr/>
        </p:nvSpPr>
        <p:spPr>
          <a:xfrm>
            <a:off x="0" y="1371600"/>
            <a:ext cx="12192000" cy="548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2CC18E-D79B-4349-9388-66EF32A6C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965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Low-Code Services</a:t>
            </a:r>
            <a:endParaRPr lang="th-TH" dirty="0">
              <a:latin typeface="Abadi Extra Light" panose="020B0204020104020204" pitchFamily="34" charset="0"/>
            </a:endParaRPr>
          </a:p>
        </p:txBody>
      </p:sp>
      <p:pic>
        <p:nvPicPr>
          <p:cNvPr id="6146" name="Picture 2" descr="No-Code / Low-Code Platform คืออะไร? แพลตฟอร์มแห่งอนาคตที่ทุกคนควรรู้จักไว้ ในปี 2021">
            <a:extLst>
              <a:ext uri="{FF2B5EF4-FFF2-40B4-BE49-F238E27FC236}">
                <a16:creationId xmlns:a16="http://schemas.microsoft.com/office/drawing/2014/main" id="{F649E005-F4B5-F549-83C1-77821D9BC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" b="6333"/>
          <a:stretch/>
        </p:blipFill>
        <p:spPr bwMode="auto">
          <a:xfrm>
            <a:off x="0" y="1371600"/>
            <a:ext cx="12192000" cy="558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139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89900F-9DAB-4403-BF63-90E96A645EDD}"/>
              </a:ext>
            </a:extLst>
          </p:cNvPr>
          <p:cNvSpPr/>
          <p:nvPr/>
        </p:nvSpPr>
        <p:spPr>
          <a:xfrm>
            <a:off x="0" y="1371600"/>
            <a:ext cx="12192000" cy="548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chemeClr val="tx1"/>
              </a:solidFill>
            </a:endParaRPr>
          </a:p>
        </p:txBody>
      </p:sp>
      <p:pic>
        <p:nvPicPr>
          <p:cNvPr id="7172" name="Picture 4" descr="The Rise of Low-Code Development | Sevaa Group | Blog">
            <a:extLst>
              <a:ext uri="{FF2B5EF4-FFF2-40B4-BE49-F238E27FC236}">
                <a16:creationId xmlns:a16="http://schemas.microsoft.com/office/drawing/2014/main" id="{5F092A5B-1690-6F43-A1AA-E3C25D029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302" y="3741996"/>
            <a:ext cx="6432698" cy="306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2CC18E-D79B-4349-9388-66EF32A6C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965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Low-Code Services</a:t>
            </a:r>
            <a:endParaRPr lang="th-TH" dirty="0">
              <a:latin typeface="Abadi Extra Light" panose="020B02040201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C499E1-910F-3344-B4BF-F9A1668C80AC}"/>
              </a:ext>
            </a:extLst>
          </p:cNvPr>
          <p:cNvSpPr txBox="1"/>
          <p:nvPr/>
        </p:nvSpPr>
        <p:spPr>
          <a:xfrm>
            <a:off x="1552353" y="1675219"/>
            <a:ext cx="1035611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2024, low-code application development will be responsible for more than 65% of application development activity. (</a:t>
            </a:r>
            <a:r>
              <a:rPr lang="en-US" dirty="0">
                <a:hlinkClick r:id="rId3" tooltip="https://www.bloomberg.com/press-releases/2019-08-12/low-code-is-the-future-outsystems-named-a-leader-in-the-2019-gartner-magic-quadrant-for-enterprise-low-code-applica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Gartner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70% of new applications developed by organizations will use low-code or no-code technologies by 2025, up from less than 25% in 2020. (</a:t>
            </a:r>
            <a:r>
              <a:rPr lang="en-US" dirty="0">
                <a:hlinkClick r:id="rId4" tooltip="Gartner**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Gartner**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The global low-code development platform market is predicted to generate a revenue of $187 billion by 2030, rising from $10 billion in 2019, and is expected to advance at a fast pace, 31% CAGR, during the forecast period. (</a:t>
            </a:r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GlobeNewswire</a:t>
            </a:r>
            <a:r>
              <a:rPr lang="en-US" dirty="0"/>
              <a:t>)</a:t>
            </a:r>
          </a:p>
        </p:txBody>
      </p:sp>
      <p:pic>
        <p:nvPicPr>
          <p:cNvPr id="7170" name="Picture 2" descr="Mobile App Development Platform - Bezlio">
            <a:extLst>
              <a:ext uri="{FF2B5EF4-FFF2-40B4-BE49-F238E27FC236}">
                <a16:creationId xmlns:a16="http://schemas.microsoft.com/office/drawing/2014/main" id="{BC4CA989-A707-074A-9252-77BF70B14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55" y="2048577"/>
            <a:ext cx="1275907" cy="127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723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89900F-9DAB-4403-BF63-90E96A645EDD}"/>
              </a:ext>
            </a:extLst>
          </p:cNvPr>
          <p:cNvSpPr/>
          <p:nvPr/>
        </p:nvSpPr>
        <p:spPr>
          <a:xfrm>
            <a:off x="0" y="1371600"/>
            <a:ext cx="12192000" cy="548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2CC18E-D79B-4349-9388-66EF32A6C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Greater Focus on Omnichannel Retailing</a:t>
            </a:r>
            <a:endParaRPr lang="th-TH" dirty="0">
              <a:latin typeface="Abadi Extra Light" panose="020B0204020104020204" pitchFamily="34" charset="0"/>
            </a:endParaRPr>
          </a:p>
        </p:txBody>
      </p:sp>
      <p:pic>
        <p:nvPicPr>
          <p:cNvPr id="10242" name="Picture 2" descr="The Omni-Channel Supply Chain: A Brief Overview | Sheer">
            <a:extLst>
              <a:ext uri="{FF2B5EF4-FFF2-40B4-BE49-F238E27FC236}">
                <a16:creationId xmlns:a16="http://schemas.microsoft.com/office/drawing/2014/main" id="{2D7CD745-BF70-BF46-B2A6-342A1EA5D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4102"/>
            <a:ext cx="12192000" cy="479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244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89900F-9DAB-4403-BF63-90E96A645EDD}"/>
              </a:ext>
            </a:extLst>
          </p:cNvPr>
          <p:cNvSpPr/>
          <p:nvPr/>
        </p:nvSpPr>
        <p:spPr>
          <a:xfrm>
            <a:off x="0" y="1371600"/>
            <a:ext cx="12192000" cy="548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2CC18E-D79B-4349-9388-66EF32A6C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Total Experience (TX)</a:t>
            </a:r>
            <a:endParaRPr lang="th-TH" dirty="0">
              <a:latin typeface="Abadi Extra Light" panose="020B0204020104020204" pitchFamily="34" charset="0"/>
            </a:endParaRPr>
          </a:p>
        </p:txBody>
      </p:sp>
      <p:pic>
        <p:nvPicPr>
          <p:cNvPr id="8194" name="Picture 2" descr="Total Experience เทคโนโลยีที่น่าจับตามอง - aaneotech">
            <a:extLst>
              <a:ext uri="{FF2B5EF4-FFF2-40B4-BE49-F238E27FC236}">
                <a16:creationId xmlns:a16="http://schemas.microsoft.com/office/drawing/2014/main" id="{4C563F08-510F-6F4F-A86D-93D6180F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14" y="1541720"/>
            <a:ext cx="9593286" cy="531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What is Total Experience (TX)? | Replicant.ai">
            <a:extLst>
              <a:ext uri="{FF2B5EF4-FFF2-40B4-BE49-F238E27FC236}">
                <a16:creationId xmlns:a16="http://schemas.microsoft.com/office/drawing/2014/main" id="{5543B0A8-8749-764C-B12C-9233A5A40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7" b="89000" l="11042" r="36979">
                        <a14:foregroundMark x1="19792" y1="1500" x2="19271" y2="1167"/>
                        <a14:foregroundMark x1="24896" y1="4500" x2="26042" y2="2667"/>
                        <a14:foregroundMark x1="23750" y1="12000" x2="23750" y2="15167"/>
                        <a14:foregroundMark x1="16354" y1="19333" x2="18750" y2="19667"/>
                        <a14:foregroundMark x1="29479" y1="18000" x2="34063" y2="19333"/>
                        <a14:foregroundMark x1="36563" y1="20333" x2="35208" y2="78333"/>
                        <a14:foregroundMark x1="35208" y1="78333" x2="33021" y2="86167"/>
                        <a14:foregroundMark x1="33021" y1="86167" x2="27396" y2="85500"/>
                        <a14:foregroundMark x1="27396" y1="85500" x2="24688" y2="77167"/>
                        <a14:foregroundMark x1="24688" y1="77167" x2="21979" y2="85167"/>
                        <a14:foregroundMark x1="21979" y1="85167" x2="16042" y2="82833"/>
                        <a14:foregroundMark x1="16042" y1="82833" x2="14375" y2="74500"/>
                        <a14:foregroundMark x1="14375" y1="74500" x2="19792" y2="70167"/>
                        <a14:foregroundMark x1="19792" y1="70167" x2="19896" y2="80667"/>
                        <a14:foregroundMark x1="19896" y1="80667" x2="14583" y2="86167"/>
                        <a14:foregroundMark x1="14583" y1="86167" x2="10104" y2="80167"/>
                        <a14:foregroundMark x1="10104" y1="80167" x2="11042" y2="25000"/>
                        <a14:foregroundMark x1="11042" y1="25000" x2="12292" y2="19500"/>
                        <a14:foregroundMark x1="10521" y1="83667" x2="15729" y2="89500"/>
                        <a14:foregroundMark x1="15729" y1="89500" x2="21354" y2="89000"/>
                        <a14:foregroundMark x1="21354" y1="89000" x2="24063" y2="82500"/>
                        <a14:foregroundMark x1="18854" y1="67833" x2="27813" y2="69000"/>
                        <a14:foregroundMark x1="27813" y1="69000" x2="30312" y2="74500"/>
                        <a14:foregroundMark x1="23438" y1="89833" x2="34688" y2="89000"/>
                        <a14:foregroundMark x1="34688" y1="89000" x2="36979" y2="50000"/>
                        <a14:foregroundMark x1="25104" y1="36667" x2="25104" y2="3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04" r="61766" b="7386"/>
          <a:stretch/>
        </p:blipFill>
        <p:spPr bwMode="auto">
          <a:xfrm>
            <a:off x="239102" y="1371600"/>
            <a:ext cx="212051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750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Help">
            <a:extLst>
              <a:ext uri="{FF2B5EF4-FFF2-40B4-BE49-F238E27FC236}">
                <a16:creationId xmlns:a16="http://schemas.microsoft.com/office/drawing/2014/main" id="{6495153D-9E37-1144-8537-C4AF16BFB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35055" y="1468055"/>
            <a:ext cx="3921889" cy="392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87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E7967A-496F-4342-9B29-00B51FD05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19" y="67095"/>
            <a:ext cx="10704762" cy="67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73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5AD3351-C9A0-49F9-8180-C7EED21821DF}"/>
              </a:ext>
            </a:extLst>
          </p:cNvPr>
          <p:cNvSpPr txBox="1"/>
          <p:nvPr/>
        </p:nvSpPr>
        <p:spPr>
          <a:xfrm>
            <a:off x="7290998" y="4844271"/>
            <a:ext cx="4484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George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Westerman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, MIT principal research scientist</a:t>
            </a:r>
            <a:endParaRPr lang="th-TH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7FE223-6886-4F7D-B7F7-D5A545C6C7EB}"/>
              </a:ext>
            </a:extLst>
          </p:cNvPr>
          <p:cNvSpPr txBox="1"/>
          <p:nvPr/>
        </p:nvSpPr>
        <p:spPr>
          <a:xfrm>
            <a:off x="5476608" y="1058619"/>
            <a:ext cx="62990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“Digital transformation marks a radical rethinking of how an organization uses technology, people and processes to fundamentally change business performance”</a:t>
            </a:r>
            <a:endParaRPr lang="th-TH" sz="4000" dirty="0">
              <a:solidFill>
                <a:schemeClr val="bg1"/>
              </a:solidFill>
            </a:endParaRPr>
          </a:p>
        </p:txBody>
      </p:sp>
      <p:pic>
        <p:nvPicPr>
          <p:cNvPr id="8" name="Picture 7" descr="A picture containing text, drawing, clock&#10;&#10;Description automatically generated">
            <a:extLst>
              <a:ext uri="{FF2B5EF4-FFF2-40B4-BE49-F238E27FC236}">
                <a16:creationId xmlns:a16="http://schemas.microsoft.com/office/drawing/2014/main" id="{B5A0175D-1625-4D1D-918A-8603697B4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81" y="985949"/>
            <a:ext cx="3959632" cy="379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76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D2FB189-30B0-482B-B3BE-DDD271903F64}"/>
              </a:ext>
            </a:extLst>
          </p:cNvPr>
          <p:cNvSpPr txBox="1"/>
          <p:nvPr/>
        </p:nvSpPr>
        <p:spPr>
          <a:xfrm>
            <a:off x="1770646" y="2767280"/>
            <a:ext cx="87867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Why</a:t>
            </a:r>
            <a:r>
              <a:rPr lang="en-US" sz="8000" dirty="0">
                <a:solidFill>
                  <a:schemeClr val="bg1"/>
                </a:solidFill>
              </a:rPr>
              <a:t> </a:t>
            </a:r>
            <a:r>
              <a:rPr lang="en-US" sz="8000" dirty="0">
                <a:solidFill>
                  <a:schemeClr val="bg1"/>
                </a:solidFill>
                <a:latin typeface="Abadi Extra Light" panose="020B0604020202020204" pitchFamily="34" charset="0"/>
              </a:rPr>
              <a:t>Transformation?</a:t>
            </a:r>
            <a:endParaRPr lang="th-TH" sz="8000" dirty="0">
              <a:solidFill>
                <a:schemeClr val="bg1"/>
              </a:solidFill>
              <a:latin typeface="Abadi Extra Light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685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C96D8-F3F7-4B8C-AD05-5376E4748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latin typeface="Abadi Extra Light" panose="020B0604020202020204" pitchFamily="34" charset="0"/>
              </a:rPr>
              <a:t>Transformation?</a:t>
            </a:r>
            <a:br>
              <a:rPr lang="th-TH" dirty="0">
                <a:solidFill>
                  <a:schemeClr val="bg1"/>
                </a:solidFill>
                <a:latin typeface="Abadi Extra Light" panose="020B0604020202020204" pitchFamily="34" charset="0"/>
              </a:rPr>
            </a:br>
            <a:endParaRPr lang="th-TH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95C4FF3-D912-4E94-8C1A-306F71CFACD3}"/>
              </a:ext>
            </a:extLst>
          </p:cNvPr>
          <p:cNvGrpSpPr/>
          <p:nvPr/>
        </p:nvGrpSpPr>
        <p:grpSpPr>
          <a:xfrm>
            <a:off x="874451" y="1894114"/>
            <a:ext cx="4299794" cy="4299794"/>
            <a:chOff x="1035698" y="1408923"/>
            <a:chExt cx="4795935" cy="479593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8FDFFA0-F7A3-4F87-AA7B-75C4D622641C}"/>
                </a:ext>
              </a:extLst>
            </p:cNvPr>
            <p:cNvSpPr txBox="1"/>
            <p:nvPr/>
          </p:nvSpPr>
          <p:spPr>
            <a:xfrm rot="19746295">
              <a:off x="1333540" y="3095788"/>
              <a:ext cx="4061669" cy="102987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FF0000"/>
                  </a:solidFill>
                </a:rPr>
                <a:t>DISRUPTED!</a:t>
              </a:r>
              <a:endParaRPr lang="th-TH" sz="5400" dirty="0">
                <a:solidFill>
                  <a:srgbClr val="FF0000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0BA58C9-AADC-4211-BDB9-BA9E7FED5B78}"/>
                </a:ext>
              </a:extLst>
            </p:cNvPr>
            <p:cNvSpPr/>
            <p:nvPr/>
          </p:nvSpPr>
          <p:spPr>
            <a:xfrm>
              <a:off x="1035698" y="1408923"/>
              <a:ext cx="4795935" cy="479593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E47EF7-7830-48D7-B88C-3D3F155F8F27}"/>
              </a:ext>
            </a:extLst>
          </p:cNvPr>
          <p:cNvGrpSpPr/>
          <p:nvPr/>
        </p:nvGrpSpPr>
        <p:grpSpPr>
          <a:xfrm>
            <a:off x="6639509" y="1894114"/>
            <a:ext cx="4299794" cy="4299794"/>
            <a:chOff x="6742146" y="1894114"/>
            <a:chExt cx="4299794" cy="429979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9D4079-6BA7-4C1E-8DB6-F3701F1CEABE}"/>
                </a:ext>
              </a:extLst>
            </p:cNvPr>
            <p:cNvSpPr txBox="1"/>
            <p:nvPr/>
          </p:nvSpPr>
          <p:spPr>
            <a:xfrm>
              <a:off x="7071299" y="4507485"/>
              <a:ext cx="3641488" cy="83099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New Business</a:t>
              </a:r>
              <a:endParaRPr lang="th-TH" sz="48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2FF9A9A-5657-49A7-ABF8-761E45CA6200}"/>
                </a:ext>
              </a:extLst>
            </p:cNvPr>
            <p:cNvSpPr/>
            <p:nvPr/>
          </p:nvSpPr>
          <p:spPr>
            <a:xfrm>
              <a:off x="6742146" y="1894114"/>
              <a:ext cx="4299794" cy="4299794"/>
            </a:xfrm>
            <a:prstGeom prst="ellipse">
              <a:avLst/>
            </a:prstGeom>
            <a:noFill/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  <p:pic>
          <p:nvPicPr>
            <p:cNvPr id="14" name="Graphic 13" descr="Lightbulb and gear">
              <a:extLst>
                <a:ext uri="{FF2B5EF4-FFF2-40B4-BE49-F238E27FC236}">
                  <a16:creationId xmlns:a16="http://schemas.microsoft.com/office/drawing/2014/main" id="{C6D79417-0814-4B58-9A2F-BF362F780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906138" y="2350515"/>
              <a:ext cx="1953544" cy="1953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7509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D2FB189-30B0-482B-B3BE-DDD271903F64}"/>
              </a:ext>
            </a:extLst>
          </p:cNvPr>
          <p:cNvSpPr txBox="1"/>
          <p:nvPr/>
        </p:nvSpPr>
        <p:spPr>
          <a:xfrm>
            <a:off x="2359142" y="2305615"/>
            <a:ext cx="74737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What</a:t>
            </a:r>
            <a:r>
              <a:rPr lang="en-US" sz="8000" dirty="0">
                <a:solidFill>
                  <a:schemeClr val="bg1"/>
                </a:solidFill>
              </a:rPr>
              <a:t> </a:t>
            </a:r>
            <a:r>
              <a:rPr lang="en-US" sz="6000" dirty="0">
                <a:solidFill>
                  <a:schemeClr val="bg1"/>
                </a:solidFill>
                <a:latin typeface="Abadi Extra Light" panose="020B0604020202020204" pitchFamily="34" charset="0"/>
              </a:rPr>
              <a:t>does a digital transformation look like?</a:t>
            </a:r>
            <a:endParaRPr lang="th-TH" sz="6000" dirty="0">
              <a:solidFill>
                <a:schemeClr val="bg1"/>
              </a:solidFill>
              <a:latin typeface="Abadi Extra Light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489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596D57-FA11-4BFD-A416-5A1806B47BE1}"/>
              </a:ext>
            </a:extLst>
          </p:cNvPr>
          <p:cNvSpPr/>
          <p:nvPr/>
        </p:nvSpPr>
        <p:spPr>
          <a:xfrm>
            <a:off x="8080920" y="5903893"/>
            <a:ext cx="41110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chemeClr val="bg1"/>
                </a:solidFill>
                <a:effectLst/>
              </a:rPr>
              <a:t>Digital technology </a:t>
            </a:r>
            <a:br>
              <a:rPr lang="en-US" b="0" i="0" dirty="0">
                <a:solidFill>
                  <a:schemeClr val="bg1"/>
                </a:solidFill>
                <a:effectLst/>
              </a:rPr>
            </a:br>
            <a:r>
              <a:rPr lang="en-US" b="0" i="0" dirty="0">
                <a:solidFill>
                  <a:schemeClr val="bg1"/>
                </a:solidFill>
                <a:effectLst/>
              </a:rPr>
              <a:t>integration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9E358A-2908-4889-94A0-1676255B6B2C}"/>
              </a:ext>
            </a:extLst>
          </p:cNvPr>
          <p:cNvCxnSpPr/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7DCBA9-613E-44B0-8FC2-54CBE5B3877E}"/>
              </a:ext>
            </a:extLst>
          </p:cNvPr>
          <p:cNvCxnSpPr/>
          <p:nvPr/>
        </p:nvCxnSpPr>
        <p:spPr>
          <a:xfrm>
            <a:off x="3936380" y="0"/>
            <a:ext cx="0" cy="6858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8AFD2E-E072-4E30-8621-9D39795B2E11}"/>
              </a:ext>
            </a:extLst>
          </p:cNvPr>
          <p:cNvCxnSpPr/>
          <p:nvPr/>
        </p:nvCxnSpPr>
        <p:spPr>
          <a:xfrm>
            <a:off x="8080917" y="0"/>
            <a:ext cx="0" cy="6858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A719BEC-4289-4413-A2FD-4C0647126682}"/>
              </a:ext>
            </a:extLst>
          </p:cNvPr>
          <p:cNvSpPr/>
          <p:nvPr/>
        </p:nvSpPr>
        <p:spPr>
          <a:xfrm>
            <a:off x="4306997" y="2308746"/>
            <a:ext cx="34033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</a:rPr>
              <a:t>Customer experience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28013F-3DC4-4C31-97A5-EA6AB70B7C26}"/>
              </a:ext>
            </a:extLst>
          </p:cNvPr>
          <p:cNvSpPr/>
          <p:nvPr/>
        </p:nvSpPr>
        <p:spPr>
          <a:xfrm>
            <a:off x="8741893" y="2308746"/>
            <a:ext cx="2857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</a:rPr>
              <a:t>Operational agility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354DFA-D452-4806-BEDF-B9A8FEA1D8CC}"/>
              </a:ext>
            </a:extLst>
          </p:cNvPr>
          <p:cNvSpPr/>
          <p:nvPr/>
        </p:nvSpPr>
        <p:spPr>
          <a:xfrm>
            <a:off x="140468" y="6055556"/>
            <a:ext cx="36106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RedHatText"/>
              </a:rPr>
              <a:t>Culture and leadership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038806A-CA3E-437A-A12B-F4331BA8565E}"/>
              </a:ext>
            </a:extLst>
          </p:cNvPr>
          <p:cNvSpPr/>
          <p:nvPr/>
        </p:nvSpPr>
        <p:spPr>
          <a:xfrm>
            <a:off x="4172633" y="6067151"/>
            <a:ext cx="36720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</a:rPr>
              <a:t>Workforce enablement</a:t>
            </a:r>
          </a:p>
        </p:txBody>
      </p:sp>
      <p:pic>
        <p:nvPicPr>
          <p:cNvPr id="23" name="Graphic 22" descr="Users">
            <a:extLst>
              <a:ext uri="{FF2B5EF4-FFF2-40B4-BE49-F238E27FC236}">
                <a16:creationId xmlns:a16="http://schemas.microsoft.com/office/drawing/2014/main" id="{36D03E1E-D6BF-49F8-907C-FB634047C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4124" y="602166"/>
            <a:ext cx="1589049" cy="1589049"/>
          </a:xfrm>
          <a:prstGeom prst="rect">
            <a:avLst/>
          </a:prstGeom>
        </p:spPr>
      </p:pic>
      <p:pic>
        <p:nvPicPr>
          <p:cNvPr id="25" name="Graphic 24" descr="Circles with arrows">
            <a:extLst>
              <a:ext uri="{FF2B5EF4-FFF2-40B4-BE49-F238E27FC236}">
                <a16:creationId xmlns:a16="http://schemas.microsoft.com/office/drawing/2014/main" id="{729CA6DE-1716-4EBA-BDC5-36DB89F4F9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30317" y="602165"/>
            <a:ext cx="1589049" cy="1589049"/>
          </a:xfrm>
          <a:prstGeom prst="rect">
            <a:avLst/>
          </a:prstGeom>
        </p:spPr>
      </p:pic>
      <p:pic>
        <p:nvPicPr>
          <p:cNvPr id="27" name="Graphic 26" descr="Crown">
            <a:extLst>
              <a:ext uri="{FF2B5EF4-FFF2-40B4-BE49-F238E27FC236}">
                <a16:creationId xmlns:a16="http://schemas.microsoft.com/office/drawing/2014/main" id="{8CE6BBAC-D8BE-417E-98AA-6E5608B981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1245" y="4314844"/>
            <a:ext cx="1589049" cy="1589049"/>
          </a:xfrm>
          <a:prstGeom prst="rect">
            <a:avLst/>
          </a:prstGeom>
        </p:spPr>
      </p:pic>
      <p:pic>
        <p:nvPicPr>
          <p:cNvPr id="29" name="Graphic 28" descr="Saw blade">
            <a:extLst>
              <a:ext uri="{FF2B5EF4-FFF2-40B4-BE49-F238E27FC236}">
                <a16:creationId xmlns:a16="http://schemas.microsoft.com/office/drawing/2014/main" id="{5CBAA09A-FEAB-4092-B101-8BDBE2707F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14124" y="4295384"/>
            <a:ext cx="1589049" cy="1589049"/>
          </a:xfrm>
          <a:prstGeom prst="rect">
            <a:avLst/>
          </a:prstGeom>
        </p:spPr>
      </p:pic>
      <p:pic>
        <p:nvPicPr>
          <p:cNvPr id="33" name="Graphic 32" descr="Network">
            <a:extLst>
              <a:ext uri="{FF2B5EF4-FFF2-40B4-BE49-F238E27FC236}">
                <a16:creationId xmlns:a16="http://schemas.microsoft.com/office/drawing/2014/main" id="{4FD7A451-31A6-4C5B-8A87-3B8484BA82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30318" y="4295383"/>
            <a:ext cx="1589049" cy="158904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81F4300-3AD0-4F0B-A1EC-CFDACD875A4A}"/>
              </a:ext>
            </a:extLst>
          </p:cNvPr>
          <p:cNvSpPr/>
          <p:nvPr/>
        </p:nvSpPr>
        <p:spPr>
          <a:xfrm>
            <a:off x="197717" y="769863"/>
            <a:ext cx="340817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Leelawadee" panose="020B0502040204020203" pitchFamily="34" charset="-34"/>
              </a:rPr>
              <a:t>Digital Transformation</a:t>
            </a:r>
            <a:br>
              <a:rPr lang="th-TH" dirty="0">
                <a:solidFill>
                  <a:schemeClr val="bg1"/>
                </a:solidFill>
                <a:cs typeface="Leelawadee" panose="020B0502040204020203" pitchFamily="34" charset="-34"/>
              </a:rPr>
            </a:br>
            <a:r>
              <a:rPr lang="en-US" dirty="0">
                <a:solidFill>
                  <a:schemeClr val="bg1"/>
                </a:solidFill>
              </a:rPr>
              <a:t>are often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7200" dirty="0">
                <a:solidFill>
                  <a:schemeClr val="bg1"/>
                </a:solidFill>
              </a:rPr>
              <a:t>cited</a:t>
            </a:r>
            <a:endParaRPr lang="en-US" sz="7200" b="1" i="0" dirty="0">
              <a:solidFill>
                <a:schemeClr val="bg1"/>
              </a:solidFill>
              <a:effectLst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10716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 result for The Nine Elements of Digital Transformation">
            <a:extLst>
              <a:ext uri="{FF2B5EF4-FFF2-40B4-BE49-F238E27FC236}">
                <a16:creationId xmlns:a16="http://schemas.microsoft.com/office/drawing/2014/main" id="{4BEB6127-4B7C-47F7-B9DC-1C96395E6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7" y="1"/>
            <a:ext cx="9929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977794F-13B7-4C38-BE0A-7D54F4385CCC}"/>
              </a:ext>
            </a:extLst>
          </p:cNvPr>
          <p:cNvSpPr txBox="1">
            <a:spLocks/>
          </p:cNvSpPr>
          <p:nvPr/>
        </p:nvSpPr>
        <p:spPr>
          <a:xfrm>
            <a:off x="93307" y="65315"/>
            <a:ext cx="2015412" cy="3681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dirty="0">
                <a:solidFill>
                  <a:schemeClr val="bg1"/>
                </a:solidFill>
              </a:rPr>
              <a:t>The </a:t>
            </a:r>
          </a:p>
          <a:p>
            <a:pPr algn="r"/>
            <a:r>
              <a:rPr lang="en-US" sz="3600" b="1" dirty="0">
                <a:solidFill>
                  <a:schemeClr val="bg1"/>
                </a:solidFill>
              </a:rPr>
              <a:t>Nine </a:t>
            </a:r>
          </a:p>
          <a:p>
            <a:pPr algn="r"/>
            <a:r>
              <a:rPr lang="en-US" sz="3600" b="1" dirty="0">
                <a:solidFill>
                  <a:schemeClr val="bg1"/>
                </a:solidFill>
              </a:rPr>
              <a:t>Elements </a:t>
            </a:r>
          </a:p>
          <a:p>
            <a:pPr algn="r"/>
            <a:r>
              <a:rPr lang="en-US" sz="3600" b="1" dirty="0">
                <a:solidFill>
                  <a:schemeClr val="bg1"/>
                </a:solidFill>
              </a:rPr>
              <a:t>of </a:t>
            </a:r>
          </a:p>
          <a:p>
            <a:pPr algn="r"/>
            <a:r>
              <a:rPr lang="en-US" sz="3600" b="1" dirty="0">
                <a:solidFill>
                  <a:schemeClr val="bg1"/>
                </a:solidFill>
              </a:rPr>
              <a:t>Digital </a:t>
            </a:r>
          </a:p>
          <a:p>
            <a:pPr algn="r"/>
            <a:r>
              <a:rPr lang="en-US" sz="3600" b="1" dirty="0">
                <a:solidFill>
                  <a:schemeClr val="bg1"/>
                </a:solidFill>
              </a:rPr>
              <a:t>Transformation</a:t>
            </a:r>
            <a:endParaRPr lang="th-TH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6D7C9D-1FCB-4E3A-AB31-D48DB0BC868C}"/>
              </a:ext>
            </a:extLst>
          </p:cNvPr>
          <p:cNvSpPr/>
          <p:nvPr/>
        </p:nvSpPr>
        <p:spPr>
          <a:xfrm>
            <a:off x="170041" y="3679734"/>
            <a:ext cx="201541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George </a:t>
            </a:r>
            <a:r>
              <a:rPr lang="en-US" sz="1050" dirty="0" err="1">
                <a:solidFill>
                  <a:schemeClr val="bg1">
                    <a:lumMod val="85000"/>
                  </a:schemeClr>
                </a:solidFill>
              </a:rPr>
              <a:t>Westerman</a:t>
            </a:r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, Didier Bonnet, and Andrew McAfee</a:t>
            </a:r>
            <a:br>
              <a:rPr lang="en-US" sz="105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1050" dirty="0">
                <a:solidFill>
                  <a:schemeClr val="bg1">
                    <a:lumMod val="85000"/>
                  </a:schemeClr>
                </a:solidFill>
              </a:rPr>
              <a:t>January 07, 2014</a:t>
            </a:r>
            <a:endParaRPr lang="th-TH" sz="105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175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285</Words>
  <Application>Microsoft Macintosh PowerPoint</Application>
  <PresentationFormat>Widescreen</PresentationFormat>
  <Paragraphs>44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Abadi Extra Light</vt:lpstr>
      <vt:lpstr>Arial</vt:lpstr>
      <vt:lpstr>Calibri</vt:lpstr>
      <vt:lpstr>Calibri Light</vt:lpstr>
      <vt:lpstr>RedHatText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Transformation?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Digitize the customer experience </vt:lpstr>
      <vt:lpstr>Digitize product and services </vt:lpstr>
      <vt:lpstr>Digitize product and services </vt:lpstr>
      <vt:lpstr>Digitize Operations </vt:lpstr>
      <vt:lpstr>Digitize the organization </vt:lpstr>
      <vt:lpstr>PowerPoint Presentation</vt:lpstr>
      <vt:lpstr>Metaverse</vt:lpstr>
      <vt:lpstr>Metaverse</vt:lpstr>
      <vt:lpstr>NFT (Non-Fungible Tokens)</vt:lpstr>
      <vt:lpstr>Distributed Companies</vt:lpstr>
      <vt:lpstr>Predictive Analytics</vt:lpstr>
      <vt:lpstr>Low-Code Services</vt:lpstr>
      <vt:lpstr>Low-Code Services</vt:lpstr>
      <vt:lpstr>Greater Focus on Omnichannel Retailing</vt:lpstr>
      <vt:lpstr>Total Experience (TX)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Glory St</dc:creator>
  <cp:lastModifiedBy>Glory St</cp:lastModifiedBy>
  <cp:revision>5</cp:revision>
  <dcterms:created xsi:type="dcterms:W3CDTF">2020-02-08T14:08:04Z</dcterms:created>
  <dcterms:modified xsi:type="dcterms:W3CDTF">2022-03-08T17:17:48Z</dcterms:modified>
</cp:coreProperties>
</file>