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1"/>
  </p:notesMasterIdLst>
  <p:handoutMasterIdLst>
    <p:handoutMasterId r:id="rId22"/>
  </p:handoutMasterIdLst>
  <p:sldIdLst>
    <p:sldId id="258" r:id="rId5"/>
    <p:sldId id="279" r:id="rId6"/>
    <p:sldId id="280" r:id="rId7"/>
    <p:sldId id="283" r:id="rId8"/>
    <p:sldId id="1892" r:id="rId9"/>
    <p:sldId id="281" r:id="rId10"/>
    <p:sldId id="284" r:id="rId11"/>
    <p:sldId id="285" r:id="rId12"/>
    <p:sldId id="286" r:id="rId13"/>
    <p:sldId id="287" r:id="rId14"/>
    <p:sldId id="288" r:id="rId15"/>
    <p:sldId id="289" r:id="rId16"/>
    <p:sldId id="290" r:id="rId17"/>
    <p:sldId id="291" r:id="rId18"/>
    <p:sldId id="292" r:id="rId19"/>
    <p:sldId id="27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567A"/>
    <a:srgbClr val="0D1D51"/>
    <a:srgbClr val="0072C7"/>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0" autoAdjust="0"/>
    <p:restoredTop sz="95065" autoAdjust="0"/>
  </p:normalViewPr>
  <p:slideViewPr>
    <p:cSldViewPr snapToGrid="0" showGuides="1">
      <p:cViewPr varScale="1">
        <p:scale>
          <a:sx n="90" d="100"/>
          <a:sy n="90" d="100"/>
        </p:scale>
        <p:origin x="388" y="60"/>
      </p:cViewPr>
      <p:guideLst>
        <p:guide orient="horz" pos="2160"/>
        <p:guide pos="3840"/>
      </p:guideLst>
    </p:cSldViewPr>
  </p:slideViewPr>
  <p:notesTextViewPr>
    <p:cViewPr>
      <p:scale>
        <a:sx n="1" d="1"/>
        <a:sy n="1" d="1"/>
      </p:scale>
      <p:origin x="0" y="0"/>
    </p:cViewPr>
  </p:notesTextViewPr>
  <p:sorterViewPr>
    <p:cViewPr>
      <p:scale>
        <a:sx n="100" d="100"/>
        <a:sy n="100" d="100"/>
      </p:scale>
      <p:origin x="0" y="-413"/>
    </p:cViewPr>
  </p:sorterViewPr>
  <p:notesViewPr>
    <p:cSldViewPr snapToGrid="0">
      <p:cViewPr varScale="1">
        <p:scale>
          <a:sx n="60" d="100"/>
          <a:sy n="60" d="100"/>
        </p:scale>
        <p:origin x="2424" y="19"/>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151B4DD-15C8-4661-884B-618628EC128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6678A688-EE94-44BF-A9B6-FD51CF6D64E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FF50357-9784-4A90-96B4-0B331B4230FA}" type="datetimeFigureOut">
              <a:rPr lang="en-US" smtClean="0"/>
              <a:t>8/24/2022</a:t>
            </a:fld>
            <a:endParaRPr lang="en-US" dirty="0"/>
          </a:p>
        </p:txBody>
      </p:sp>
      <p:sp>
        <p:nvSpPr>
          <p:cNvPr id="4" name="Footer Placeholder 3">
            <a:extLst>
              <a:ext uri="{FF2B5EF4-FFF2-40B4-BE49-F238E27FC236}">
                <a16:creationId xmlns:a16="http://schemas.microsoft.com/office/drawing/2014/main" id="{97CB2C68-562A-4D2A-9890-4436EDCEC7A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041883F-BA65-4049-B6C2-7C1A5A6D086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6150802-3B37-42FB-BECC-88074371FEFB}" type="slidenum">
              <a:rPr lang="en-US" smtClean="0"/>
              <a:t>‹#›</a:t>
            </a:fld>
            <a:endParaRPr lang="en-US" dirty="0"/>
          </a:p>
        </p:txBody>
      </p:sp>
    </p:spTree>
    <p:extLst>
      <p:ext uri="{BB962C8B-B14F-4D97-AF65-F5344CB8AC3E}">
        <p14:creationId xmlns:p14="http://schemas.microsoft.com/office/powerpoint/2010/main" val="9680793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EFB4FA-E877-413E-B608-88789D806C57}" type="datetimeFigureOut">
              <a:rPr lang="en-US" noProof="0" smtClean="0"/>
              <a:t>8/24/2022</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36304E-FDE3-4B4F-A3B7-EBE87F3FA5E2}" type="slidenum">
              <a:rPr lang="en-US" noProof="0" smtClean="0"/>
              <a:t>‹#›</a:t>
            </a:fld>
            <a:endParaRPr lang="en-US" noProof="0" dirty="0"/>
          </a:p>
        </p:txBody>
      </p:sp>
    </p:spTree>
    <p:extLst>
      <p:ext uri="{BB962C8B-B14F-4D97-AF65-F5344CB8AC3E}">
        <p14:creationId xmlns:p14="http://schemas.microsoft.com/office/powerpoint/2010/main" val="4085138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36304E-FDE3-4B4F-A3B7-EBE87F3FA5E2}" type="slidenum">
              <a:rPr lang="en-US" smtClean="0"/>
              <a:t>1</a:t>
            </a:fld>
            <a:endParaRPr lang="en-US"/>
          </a:p>
        </p:txBody>
      </p:sp>
    </p:spTree>
    <p:extLst>
      <p:ext uri="{BB962C8B-B14F-4D97-AF65-F5344CB8AC3E}">
        <p14:creationId xmlns:p14="http://schemas.microsoft.com/office/powerpoint/2010/main" val="3179795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5</a:t>
            </a:fld>
            <a:endParaRPr lang="en-US" altLang="en-US" dirty="0"/>
          </a:p>
        </p:txBody>
      </p:sp>
    </p:spTree>
    <p:extLst>
      <p:ext uri="{BB962C8B-B14F-4D97-AF65-F5344CB8AC3E}">
        <p14:creationId xmlns:p14="http://schemas.microsoft.com/office/powerpoint/2010/main" val="930566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36304E-FDE3-4B4F-A3B7-EBE87F3FA5E2}" type="slidenum">
              <a:rPr lang="en-US" noProof="0" smtClean="0"/>
              <a:t>16</a:t>
            </a:fld>
            <a:endParaRPr lang="en-US" noProof="0" dirty="0"/>
          </a:p>
        </p:txBody>
      </p:sp>
    </p:spTree>
    <p:extLst>
      <p:ext uri="{BB962C8B-B14F-4D97-AF65-F5344CB8AC3E}">
        <p14:creationId xmlns:p14="http://schemas.microsoft.com/office/powerpoint/2010/main" val="13235908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0.sv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accent4"/>
                </a:solidFill>
                <a:latin typeface="+mj-lt"/>
              </a:defRPr>
            </a:lvl1pPr>
          </a:lstStyle>
          <a:p>
            <a:r>
              <a:rPr lang="en-US" noProof="0" dirty="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pic>
        <p:nvPicPr>
          <p:cNvPr id="9" name="Picture 8">
            <a:extLst>
              <a:ext uri="{FF2B5EF4-FFF2-40B4-BE49-F238E27FC236}">
                <a16:creationId xmlns:a16="http://schemas.microsoft.com/office/drawing/2014/main" id="{4FE28ACC-E44C-4381-B768-0310810E78D2}"/>
              </a:ext>
            </a:extLst>
          </p:cNvPr>
          <p:cNvPicPr>
            <a:picLocks noChangeAspect="1"/>
          </p:cNvPicPr>
          <p:nvPr userDrawn="1"/>
        </p:nvPicPr>
        <p:blipFill>
          <a:blip r:embed="rId2">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6372999" y="1312605"/>
            <a:ext cx="1745251" cy="673365"/>
          </a:xfrm>
          <a:prstGeom prst="rect">
            <a:avLst/>
          </a:prstGeom>
        </p:spPr>
      </p:pic>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8496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CE74CE-BEFF-42B3-BF3E-C41B1B1F1EE4}"/>
              </a:ext>
            </a:extLst>
          </p:cNvPr>
          <p:cNvSpPr/>
          <p:nvPr userDrawn="1"/>
        </p:nvSpPr>
        <p:spPr>
          <a:xfrm rot="10800000">
            <a:off x="515938" y="-16721"/>
            <a:ext cx="1258618" cy="1105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8" name="Picture 7">
            <a:extLst>
              <a:ext uri="{FF2B5EF4-FFF2-40B4-BE49-F238E27FC236}">
                <a16:creationId xmlns:a16="http://schemas.microsoft.com/office/drawing/2014/main" id="{8B0944B4-FE4A-459A-85B1-3476FE6C4C49}"/>
              </a:ext>
            </a:extLst>
          </p:cNvPr>
          <p:cNvPicPr>
            <a:picLocks noChangeAspect="1"/>
          </p:cNvPicPr>
          <p:nvPr userDrawn="1"/>
        </p:nvPicPr>
        <p:blipFill>
          <a:blip r:embed="rId2">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9" name="Oval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Slide Number Placeholder 5">
            <a:extLst>
              <a:ext uri="{FF2B5EF4-FFF2-40B4-BE49-F238E27FC236}">
                <a16:creationId xmlns:a16="http://schemas.microsoft.com/office/drawing/2014/main" id="{CEC6B25A-6AA2-46A7-84BE-5C907CA51B02}"/>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grpSp>
        <p:nvGrpSpPr>
          <p:cNvPr id="11" name="Group 10">
            <a:extLst>
              <a:ext uri="{FF2B5EF4-FFF2-40B4-BE49-F238E27FC236}">
                <a16:creationId xmlns:a16="http://schemas.microsoft.com/office/drawing/2014/main" id="{322A2F12-9117-4B68-80A7-10EC293F01F8}"/>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12" name="Freeform 5">
              <a:extLst>
                <a:ext uri="{FF2B5EF4-FFF2-40B4-BE49-F238E27FC236}">
                  <a16:creationId xmlns:a16="http://schemas.microsoft.com/office/drawing/2014/main" id="{AAF7CCD5-D217-463B-844E-D697B3459C91}"/>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3" name="Freeform 6">
              <a:extLst>
                <a:ext uri="{FF2B5EF4-FFF2-40B4-BE49-F238E27FC236}">
                  <a16:creationId xmlns:a16="http://schemas.microsoft.com/office/drawing/2014/main" id="{470AB33E-36FA-416E-9307-1C85125C0DA4}"/>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4" name="Freeform 7">
              <a:extLst>
                <a:ext uri="{FF2B5EF4-FFF2-40B4-BE49-F238E27FC236}">
                  <a16:creationId xmlns:a16="http://schemas.microsoft.com/office/drawing/2014/main" id="{52518C90-D74B-4D84-AE06-554644DE33DC}"/>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Tree>
    <p:extLst>
      <p:ext uri="{BB962C8B-B14F-4D97-AF65-F5344CB8AC3E}">
        <p14:creationId xmlns:p14="http://schemas.microsoft.com/office/powerpoint/2010/main" val="1879954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431CD316-21C7-4FA9-A45A-374D6AE71ED5}"/>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36" name="Freeform 5">
              <a:extLst>
                <a:ext uri="{FF2B5EF4-FFF2-40B4-BE49-F238E27FC236}">
                  <a16:creationId xmlns:a16="http://schemas.microsoft.com/office/drawing/2014/main" id="{E107D9FB-3967-4583-A9DA-6787AF71202C}"/>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7" name="Freeform 6">
              <a:extLst>
                <a:ext uri="{FF2B5EF4-FFF2-40B4-BE49-F238E27FC236}">
                  <a16:creationId xmlns:a16="http://schemas.microsoft.com/office/drawing/2014/main" id="{138D5FEB-37FF-4F26-B625-CE2BE91FF21B}"/>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8" name="Freeform 7">
              <a:extLst>
                <a:ext uri="{FF2B5EF4-FFF2-40B4-BE49-F238E27FC236}">
                  <a16:creationId xmlns:a16="http://schemas.microsoft.com/office/drawing/2014/main" id="{6C2B67E8-673C-422C-B021-296E2E2B952D}"/>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23" name="Oval 22">
            <a:extLst>
              <a:ext uri="{FF2B5EF4-FFF2-40B4-BE49-F238E27FC236}">
                <a16:creationId xmlns:a16="http://schemas.microsoft.com/office/drawing/2014/main" id="{687010E4-ADF2-486D-8DF7-B0FF38C6DADF}"/>
              </a:ext>
            </a:extLst>
          </p:cNvPr>
          <p:cNvSpPr/>
          <p:nvPr userDrawn="1"/>
        </p:nvSpPr>
        <p:spPr>
          <a:xfrm>
            <a:off x="954140"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Oval 23">
            <a:extLst>
              <a:ext uri="{FF2B5EF4-FFF2-40B4-BE49-F238E27FC236}">
                <a16:creationId xmlns:a16="http://schemas.microsoft.com/office/drawing/2014/main" id="{9159AA79-2237-4A27-BBC2-D44032158D19}"/>
              </a:ext>
            </a:extLst>
          </p:cNvPr>
          <p:cNvSpPr/>
          <p:nvPr userDrawn="1"/>
        </p:nvSpPr>
        <p:spPr>
          <a:xfrm>
            <a:off x="3807539"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Oval 24">
            <a:extLst>
              <a:ext uri="{FF2B5EF4-FFF2-40B4-BE49-F238E27FC236}">
                <a16:creationId xmlns:a16="http://schemas.microsoft.com/office/drawing/2014/main" id="{0272B962-9566-42D2-B4C3-E7AA81884A83}"/>
              </a:ext>
            </a:extLst>
          </p:cNvPr>
          <p:cNvSpPr/>
          <p:nvPr userDrawn="1"/>
        </p:nvSpPr>
        <p:spPr>
          <a:xfrm>
            <a:off x="6646275"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Oval 25">
            <a:extLst>
              <a:ext uri="{FF2B5EF4-FFF2-40B4-BE49-F238E27FC236}">
                <a16:creationId xmlns:a16="http://schemas.microsoft.com/office/drawing/2014/main" id="{19733285-016C-4C38-816C-83D30C075C70}"/>
              </a:ext>
            </a:extLst>
          </p:cNvPr>
          <p:cNvSpPr/>
          <p:nvPr userDrawn="1"/>
        </p:nvSpPr>
        <p:spPr>
          <a:xfrm>
            <a:off x="9498658"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EF40DBA4-AB63-4B47-B37F-BCC3D59B5392}"/>
              </a:ext>
            </a:extLst>
          </p:cNvPr>
          <p:cNvSpPr/>
          <p:nvPr userDrawn="1"/>
        </p:nvSpPr>
        <p:spPr>
          <a:xfrm>
            <a:off x="4011967"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Freeform: Shape 20">
            <a:extLst>
              <a:ext uri="{FF2B5EF4-FFF2-40B4-BE49-F238E27FC236}">
                <a16:creationId xmlns:a16="http://schemas.microsoft.com/office/drawing/2014/main" id="{33EF0AFB-D099-4FF1-8963-7DA87268867F}"/>
              </a:ext>
            </a:extLst>
          </p:cNvPr>
          <p:cNvSpPr/>
          <p:nvPr userDrawn="1"/>
        </p:nvSpPr>
        <p:spPr>
          <a:xfrm>
            <a:off x="6850703"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Freeform: Shape 21">
            <a:extLst>
              <a:ext uri="{FF2B5EF4-FFF2-40B4-BE49-F238E27FC236}">
                <a16:creationId xmlns:a16="http://schemas.microsoft.com/office/drawing/2014/main" id="{6872C96E-9AF3-4FA0-8180-C213C7F2209E}"/>
              </a:ext>
            </a:extLst>
          </p:cNvPr>
          <p:cNvSpPr/>
          <p:nvPr userDrawn="1"/>
        </p:nvSpPr>
        <p:spPr>
          <a:xfrm>
            <a:off x="9703086"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3A08BE29-CFA5-4E0D-9DBE-A430AE1B8072}"/>
              </a:ext>
            </a:extLst>
          </p:cNvPr>
          <p:cNvSpPr/>
          <p:nvPr userDrawn="1"/>
        </p:nvSpPr>
        <p:spPr>
          <a:xfrm>
            <a:off x="1158568"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endParaRPr lang="en-US" noProof="0" dirty="0"/>
          </a:p>
        </p:txBody>
      </p:sp>
      <p:sp>
        <p:nvSpPr>
          <p:cNvPr id="7" name="Rectangle 6">
            <a:extLst>
              <a:ext uri="{FF2B5EF4-FFF2-40B4-BE49-F238E27FC236}">
                <a16:creationId xmlns:a16="http://schemas.microsoft.com/office/drawing/2014/main" id="{8DCE74CE-BEFF-42B3-BF3E-C41B1B1F1EE4}"/>
              </a:ext>
            </a:extLst>
          </p:cNvPr>
          <p:cNvSpPr/>
          <p:nvPr userDrawn="1"/>
        </p:nvSpPr>
        <p:spPr>
          <a:xfrm rot="10800000">
            <a:off x="515938" y="-16721"/>
            <a:ext cx="1258618" cy="1105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8" name="Picture 7">
            <a:extLst>
              <a:ext uri="{FF2B5EF4-FFF2-40B4-BE49-F238E27FC236}">
                <a16:creationId xmlns:a16="http://schemas.microsoft.com/office/drawing/2014/main" id="{8B0944B4-FE4A-459A-85B1-3476FE6C4C49}"/>
              </a:ext>
            </a:extLst>
          </p:cNvPr>
          <p:cNvPicPr>
            <a:picLocks noChangeAspect="1"/>
          </p:cNvPicPr>
          <p:nvPr userDrawn="1"/>
        </p:nvPicPr>
        <p:blipFill>
          <a:blip r:embed="rId2">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9" name="Oval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Slide Number Placeholder 5">
            <a:extLst>
              <a:ext uri="{FF2B5EF4-FFF2-40B4-BE49-F238E27FC236}">
                <a16:creationId xmlns:a16="http://schemas.microsoft.com/office/drawing/2014/main" id="{CEC6B25A-6AA2-46A7-84BE-5C907CA51B02}"/>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3" name="Picture Placeholder 2">
            <a:extLst>
              <a:ext uri="{FF2B5EF4-FFF2-40B4-BE49-F238E27FC236}">
                <a16:creationId xmlns:a16="http://schemas.microsoft.com/office/drawing/2014/main" id="{B1B995BE-66C2-4379-885F-4BE069DA39E4}"/>
              </a:ext>
            </a:extLst>
          </p:cNvPr>
          <p:cNvSpPr>
            <a:spLocks noGrp="1"/>
          </p:cNvSpPr>
          <p:nvPr>
            <p:ph type="pic" sz="quarter" idx="13"/>
          </p:nvPr>
        </p:nvSpPr>
        <p:spPr>
          <a:xfrm>
            <a:off x="1103638"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endParaRPr lang="en-US" noProof="0" dirty="0"/>
          </a:p>
        </p:txBody>
      </p:sp>
      <p:sp>
        <p:nvSpPr>
          <p:cNvPr id="11" name="Picture Placeholder 2">
            <a:extLst>
              <a:ext uri="{FF2B5EF4-FFF2-40B4-BE49-F238E27FC236}">
                <a16:creationId xmlns:a16="http://schemas.microsoft.com/office/drawing/2014/main" id="{9B56B6C6-9F3C-4E80-BBAD-280E697B895C}"/>
              </a:ext>
            </a:extLst>
          </p:cNvPr>
          <p:cNvSpPr>
            <a:spLocks noGrp="1"/>
          </p:cNvSpPr>
          <p:nvPr>
            <p:ph type="pic" sz="quarter" idx="14"/>
          </p:nvPr>
        </p:nvSpPr>
        <p:spPr>
          <a:xfrm>
            <a:off x="3957037"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endParaRPr lang="en-US" noProof="0" dirty="0"/>
          </a:p>
        </p:txBody>
      </p:sp>
      <p:sp>
        <p:nvSpPr>
          <p:cNvPr id="12" name="Picture Placeholder 2">
            <a:extLst>
              <a:ext uri="{FF2B5EF4-FFF2-40B4-BE49-F238E27FC236}">
                <a16:creationId xmlns:a16="http://schemas.microsoft.com/office/drawing/2014/main" id="{54704160-1ED7-4B90-8963-0F887C73E94D}"/>
              </a:ext>
            </a:extLst>
          </p:cNvPr>
          <p:cNvSpPr>
            <a:spLocks noGrp="1"/>
          </p:cNvSpPr>
          <p:nvPr>
            <p:ph type="pic" sz="quarter" idx="15"/>
          </p:nvPr>
        </p:nvSpPr>
        <p:spPr>
          <a:xfrm>
            <a:off x="6795773"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endParaRPr lang="en-US" noProof="0" dirty="0"/>
          </a:p>
        </p:txBody>
      </p:sp>
      <p:sp>
        <p:nvSpPr>
          <p:cNvPr id="13" name="Picture Placeholder 2">
            <a:extLst>
              <a:ext uri="{FF2B5EF4-FFF2-40B4-BE49-F238E27FC236}">
                <a16:creationId xmlns:a16="http://schemas.microsoft.com/office/drawing/2014/main" id="{36610597-6A76-4A06-82A5-A8FFC5BAEA0F}"/>
              </a:ext>
            </a:extLst>
          </p:cNvPr>
          <p:cNvSpPr>
            <a:spLocks noGrp="1"/>
          </p:cNvSpPr>
          <p:nvPr>
            <p:ph type="pic" sz="quarter" idx="16"/>
          </p:nvPr>
        </p:nvSpPr>
        <p:spPr>
          <a:xfrm>
            <a:off x="9648156"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endParaRPr lang="en-US" noProof="0" dirty="0"/>
          </a:p>
        </p:txBody>
      </p:sp>
      <p:sp>
        <p:nvSpPr>
          <p:cNvPr id="27" name="Content Placeholder 2">
            <a:extLst>
              <a:ext uri="{FF2B5EF4-FFF2-40B4-BE49-F238E27FC236}">
                <a16:creationId xmlns:a16="http://schemas.microsoft.com/office/drawing/2014/main" id="{FF56D2E5-86E4-473A-A62F-B7029E5B2558}"/>
              </a:ext>
            </a:extLst>
          </p:cNvPr>
          <p:cNvSpPr>
            <a:spLocks noGrp="1"/>
          </p:cNvSpPr>
          <p:nvPr>
            <p:ph idx="1"/>
          </p:nvPr>
        </p:nvSpPr>
        <p:spPr>
          <a:xfrm>
            <a:off x="524454"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28" name="Content Placeholder 2">
            <a:extLst>
              <a:ext uri="{FF2B5EF4-FFF2-40B4-BE49-F238E27FC236}">
                <a16:creationId xmlns:a16="http://schemas.microsoft.com/office/drawing/2014/main" id="{93934E34-6CC7-492D-9515-EBEC72EFF4CB}"/>
              </a:ext>
            </a:extLst>
          </p:cNvPr>
          <p:cNvSpPr>
            <a:spLocks noGrp="1"/>
          </p:cNvSpPr>
          <p:nvPr>
            <p:ph idx="17" hasCustomPrompt="1"/>
          </p:nvPr>
        </p:nvSpPr>
        <p:spPr>
          <a:xfrm>
            <a:off x="524454"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
        <p:nvSpPr>
          <p:cNvPr id="29" name="Content Placeholder 2">
            <a:extLst>
              <a:ext uri="{FF2B5EF4-FFF2-40B4-BE49-F238E27FC236}">
                <a16:creationId xmlns:a16="http://schemas.microsoft.com/office/drawing/2014/main" id="{E4E27467-A1AA-4773-AAB5-A96267FBD712}"/>
              </a:ext>
            </a:extLst>
          </p:cNvPr>
          <p:cNvSpPr>
            <a:spLocks noGrp="1"/>
          </p:cNvSpPr>
          <p:nvPr>
            <p:ph idx="18"/>
          </p:nvPr>
        </p:nvSpPr>
        <p:spPr>
          <a:xfrm>
            <a:off x="3377853"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30" name="Content Placeholder 2">
            <a:extLst>
              <a:ext uri="{FF2B5EF4-FFF2-40B4-BE49-F238E27FC236}">
                <a16:creationId xmlns:a16="http://schemas.microsoft.com/office/drawing/2014/main" id="{6CABD5EB-4A8B-448B-8ED1-B8B420815B2D}"/>
              </a:ext>
            </a:extLst>
          </p:cNvPr>
          <p:cNvSpPr>
            <a:spLocks noGrp="1"/>
          </p:cNvSpPr>
          <p:nvPr>
            <p:ph idx="19" hasCustomPrompt="1"/>
          </p:nvPr>
        </p:nvSpPr>
        <p:spPr>
          <a:xfrm>
            <a:off x="3377853"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
        <p:nvSpPr>
          <p:cNvPr id="31" name="Content Placeholder 2">
            <a:extLst>
              <a:ext uri="{FF2B5EF4-FFF2-40B4-BE49-F238E27FC236}">
                <a16:creationId xmlns:a16="http://schemas.microsoft.com/office/drawing/2014/main" id="{0D86883C-E501-47FF-AE1A-E9CE8B71B421}"/>
              </a:ext>
            </a:extLst>
          </p:cNvPr>
          <p:cNvSpPr>
            <a:spLocks noGrp="1"/>
          </p:cNvSpPr>
          <p:nvPr>
            <p:ph idx="20"/>
          </p:nvPr>
        </p:nvSpPr>
        <p:spPr>
          <a:xfrm>
            <a:off x="6216589"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32" name="Content Placeholder 2">
            <a:extLst>
              <a:ext uri="{FF2B5EF4-FFF2-40B4-BE49-F238E27FC236}">
                <a16:creationId xmlns:a16="http://schemas.microsoft.com/office/drawing/2014/main" id="{3683A037-F698-4CC9-904D-F377D71F690F}"/>
              </a:ext>
            </a:extLst>
          </p:cNvPr>
          <p:cNvSpPr>
            <a:spLocks noGrp="1"/>
          </p:cNvSpPr>
          <p:nvPr>
            <p:ph idx="21" hasCustomPrompt="1"/>
          </p:nvPr>
        </p:nvSpPr>
        <p:spPr>
          <a:xfrm>
            <a:off x="6216589"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
        <p:nvSpPr>
          <p:cNvPr id="33" name="Content Placeholder 2">
            <a:extLst>
              <a:ext uri="{FF2B5EF4-FFF2-40B4-BE49-F238E27FC236}">
                <a16:creationId xmlns:a16="http://schemas.microsoft.com/office/drawing/2014/main" id="{0A095594-2B82-44ED-8C9B-DA7C4D3D2872}"/>
              </a:ext>
            </a:extLst>
          </p:cNvPr>
          <p:cNvSpPr>
            <a:spLocks noGrp="1"/>
          </p:cNvSpPr>
          <p:nvPr>
            <p:ph idx="22"/>
          </p:nvPr>
        </p:nvSpPr>
        <p:spPr>
          <a:xfrm>
            <a:off x="9068972"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34" name="Content Placeholder 2">
            <a:extLst>
              <a:ext uri="{FF2B5EF4-FFF2-40B4-BE49-F238E27FC236}">
                <a16:creationId xmlns:a16="http://schemas.microsoft.com/office/drawing/2014/main" id="{54CDD46A-22ED-48F5-9B5F-13B1B5C4B320}"/>
              </a:ext>
            </a:extLst>
          </p:cNvPr>
          <p:cNvSpPr>
            <a:spLocks noGrp="1"/>
          </p:cNvSpPr>
          <p:nvPr>
            <p:ph idx="23" hasCustomPrompt="1"/>
          </p:nvPr>
        </p:nvSpPr>
        <p:spPr>
          <a:xfrm>
            <a:off x="9068972"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Tree>
    <p:extLst>
      <p:ext uri="{BB962C8B-B14F-4D97-AF65-F5344CB8AC3E}">
        <p14:creationId xmlns:p14="http://schemas.microsoft.com/office/powerpoint/2010/main" val="38765038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ank You 01">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9758E15-A93D-4FB9-843D-1490E27A151B}"/>
              </a:ext>
            </a:extLst>
          </p:cNvPr>
          <p:cNvSpPr>
            <a:spLocks noGrp="1"/>
          </p:cNvSpPr>
          <p:nvPr>
            <p:ph type="subTitle" idx="1" hasCustomPrompt="1"/>
          </p:nvPr>
        </p:nvSpPr>
        <p:spPr>
          <a:xfrm>
            <a:off x="7002130" y="4484691"/>
            <a:ext cx="4540440" cy="503167"/>
          </a:xfrm>
        </p:spPr>
        <p:txBody>
          <a:bodyPr>
            <a:noAutofit/>
          </a:bodyPr>
          <a:lstStyle>
            <a:lvl1pPr marL="0" indent="0" algn="l">
              <a:buNone/>
              <a:defRPr sz="16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email</a:t>
            </a:r>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pic>
        <p:nvPicPr>
          <p:cNvPr id="9" name="Picture 8">
            <a:extLst>
              <a:ext uri="{FF2B5EF4-FFF2-40B4-BE49-F238E27FC236}">
                <a16:creationId xmlns:a16="http://schemas.microsoft.com/office/drawing/2014/main" id="{4FE28ACC-E44C-4381-B768-0310810E78D2}"/>
              </a:ext>
            </a:extLst>
          </p:cNvPr>
          <p:cNvPicPr>
            <a:picLocks noChangeAspect="1"/>
          </p:cNvPicPr>
          <p:nvPr userDrawn="1"/>
        </p:nvPicPr>
        <p:blipFill>
          <a:blip r:embed="rId2">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6372999" y="1844881"/>
            <a:ext cx="1745251" cy="673365"/>
          </a:xfrm>
          <a:prstGeom prst="rect">
            <a:avLst/>
          </a:prstGeom>
        </p:spPr>
      </p:pic>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4E0FBE0E-A6B0-483E-93DD-5C20DA069DBC}"/>
              </a:ext>
            </a:extLst>
          </p:cNvPr>
          <p:cNvSpPr>
            <a:spLocks noGrp="1"/>
          </p:cNvSpPr>
          <p:nvPr>
            <p:ph type="body" sz="quarter" idx="11" hasCustomPrompt="1"/>
          </p:nvPr>
        </p:nvSpPr>
        <p:spPr>
          <a:xfrm>
            <a:off x="7002320" y="5012635"/>
            <a:ext cx="4533900" cy="503238"/>
          </a:xfrm>
        </p:spPr>
        <p:txBody>
          <a:bodyPr vert="horz" lIns="91440" tIns="45720" rIns="91440" bIns="45720" rtlCol="0">
            <a:noAutofit/>
          </a:bodyPr>
          <a:lstStyle>
            <a:lvl1pPr marL="0" indent="0">
              <a:buNone/>
              <a:defRPr lang="en-US" sz="1600" b="0" cap="all" baseline="0" dirty="0" smtClean="0"/>
            </a:lvl1pPr>
          </a:lstStyle>
          <a:p>
            <a:pPr marL="228600" lvl="0" indent="-228600"/>
            <a:r>
              <a:rPr lang="en-US" noProof="0" dirty="0"/>
              <a:t>Website </a:t>
            </a:r>
            <a:r>
              <a:rPr lang="en-US" noProof="0" dirty="0" err="1"/>
              <a:t>url</a:t>
            </a:r>
            <a:r>
              <a:rPr lang="en-US" noProof="0" dirty="0"/>
              <a:t> here</a:t>
            </a:r>
          </a:p>
        </p:txBody>
      </p:sp>
      <p:pic>
        <p:nvPicPr>
          <p:cNvPr id="17" name="Graphic 16" descr="Envelope">
            <a:extLst>
              <a:ext uri="{FF2B5EF4-FFF2-40B4-BE49-F238E27FC236}">
                <a16:creationId xmlns:a16="http://schemas.microsoft.com/office/drawing/2014/main" id="{E5B30B87-6C2E-48F1-9026-E4F6BEA1CFE7}"/>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541475" y="4452337"/>
            <a:ext cx="387795" cy="387795"/>
          </a:xfrm>
          <a:prstGeom prst="rect">
            <a:avLst/>
          </a:prstGeom>
        </p:spPr>
      </p:pic>
      <p:pic>
        <p:nvPicPr>
          <p:cNvPr id="18" name="Graphic 17" descr="Network">
            <a:extLst>
              <a:ext uri="{FF2B5EF4-FFF2-40B4-BE49-F238E27FC236}">
                <a16:creationId xmlns:a16="http://schemas.microsoft.com/office/drawing/2014/main" id="{2DA3CFE0-4ED8-4345-A158-94E70F463E99}"/>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522084" y="4925640"/>
            <a:ext cx="426575" cy="426575"/>
          </a:xfrm>
          <a:prstGeom prst="rect">
            <a:avLst/>
          </a:prstGeom>
        </p:spPr>
      </p:pic>
      <p:sp>
        <p:nvSpPr>
          <p:cNvPr id="2" name="Title 1">
            <a:extLst>
              <a:ext uri="{FF2B5EF4-FFF2-40B4-BE49-F238E27FC236}">
                <a16:creationId xmlns:a16="http://schemas.microsoft.com/office/drawing/2014/main" id="{EC519AB8-2D8F-4EE5-B4E4-7A48430A4C96}"/>
              </a:ext>
            </a:extLst>
          </p:cNvPr>
          <p:cNvSpPr>
            <a:spLocks noGrp="1"/>
          </p:cNvSpPr>
          <p:nvPr>
            <p:ph type="title"/>
          </p:nvPr>
        </p:nvSpPr>
        <p:spPr>
          <a:xfrm>
            <a:off x="6372998" y="3309109"/>
            <a:ext cx="5163222" cy="673365"/>
          </a:xfrm>
          <a:noFill/>
        </p:spPr>
        <p:txBody>
          <a:bodyPr wrap="square" rtlCol="0">
            <a:noAutofit/>
          </a:bodyPr>
          <a:lstStyle>
            <a:lvl1pPr>
              <a:defRPr lang="en-US" sz="6000" b="1" cap="all" baseline="0">
                <a:solidFill>
                  <a:schemeClr val="accent4"/>
                </a:solidFill>
                <a:ea typeface="+mn-ea"/>
                <a:cs typeface="+mn-cs"/>
              </a:defRPr>
            </a:lvl1pPr>
          </a:lstStyle>
          <a:p>
            <a:pPr marL="0" lvl="0"/>
            <a:r>
              <a:rPr lang="en-US" noProof="0"/>
              <a:t>Click to edit Master title style</a:t>
            </a:r>
            <a:endParaRPr lang="en-US" noProof="0" dirty="0"/>
          </a:p>
        </p:txBody>
      </p:sp>
    </p:spTree>
    <p:extLst>
      <p:ext uri="{BB962C8B-B14F-4D97-AF65-F5344CB8AC3E}">
        <p14:creationId xmlns:p14="http://schemas.microsoft.com/office/powerpoint/2010/main" val="6371368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pic>
        <p:nvPicPr>
          <p:cNvPr id="9" name="Picture 8">
            <a:extLst>
              <a:ext uri="{FF2B5EF4-FFF2-40B4-BE49-F238E27FC236}">
                <a16:creationId xmlns:a16="http://schemas.microsoft.com/office/drawing/2014/main" id="{4FE28ACC-E44C-4381-B768-0310810E78D2}"/>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015850" y="391862"/>
            <a:ext cx="1745251" cy="673365"/>
          </a:xfrm>
          <a:prstGeom prst="rect">
            <a:avLst/>
          </a:prstGeom>
        </p:spPr>
      </p:pic>
      <p:cxnSp>
        <p:nvCxnSpPr>
          <p:cNvPr id="12" name="Straight Connector 11">
            <a:extLst>
              <a:ext uri="{FF2B5EF4-FFF2-40B4-BE49-F238E27FC236}">
                <a16:creationId xmlns:a16="http://schemas.microsoft.com/office/drawing/2014/main" id="{77C312F4-62C2-4903-8C4B-423A8717E481}"/>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Subtitle 2">
            <a:extLst>
              <a:ext uri="{FF2B5EF4-FFF2-40B4-BE49-F238E27FC236}">
                <a16:creationId xmlns:a16="http://schemas.microsoft.com/office/drawing/2014/main" id="{ADF17BC1-06CE-42EA-A970-31A7ED871AA4}"/>
              </a:ext>
            </a:extLst>
          </p:cNvPr>
          <p:cNvSpPr>
            <a:spLocks noGrp="1"/>
          </p:cNvSpPr>
          <p:nvPr>
            <p:ph type="subTitle" idx="1" hasCustomPrompt="1"/>
          </p:nvPr>
        </p:nvSpPr>
        <p:spPr>
          <a:xfrm>
            <a:off x="7002130" y="4484691"/>
            <a:ext cx="4540440" cy="503167"/>
          </a:xfrm>
        </p:spPr>
        <p:txBody>
          <a:bodyPr>
            <a:noAutofit/>
          </a:bodyPr>
          <a:lstStyle>
            <a:lvl1pPr marL="0" indent="0" algn="l">
              <a:buNone/>
              <a:defRPr sz="16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email</a:t>
            </a:r>
          </a:p>
        </p:txBody>
      </p:sp>
      <p:sp>
        <p:nvSpPr>
          <p:cNvPr id="22" name="Text Placeholder 6">
            <a:extLst>
              <a:ext uri="{FF2B5EF4-FFF2-40B4-BE49-F238E27FC236}">
                <a16:creationId xmlns:a16="http://schemas.microsoft.com/office/drawing/2014/main" id="{7035F1B3-4E91-44FF-B4E7-E5D87C7A034C}"/>
              </a:ext>
            </a:extLst>
          </p:cNvPr>
          <p:cNvSpPr>
            <a:spLocks noGrp="1"/>
          </p:cNvSpPr>
          <p:nvPr>
            <p:ph type="body" sz="quarter" idx="11" hasCustomPrompt="1"/>
          </p:nvPr>
        </p:nvSpPr>
        <p:spPr>
          <a:xfrm>
            <a:off x="7002320" y="5012635"/>
            <a:ext cx="4533900" cy="503238"/>
          </a:xfrm>
        </p:spPr>
        <p:txBody>
          <a:bodyPr vert="horz" lIns="91440" tIns="45720" rIns="91440" bIns="45720" rtlCol="0">
            <a:noAutofit/>
          </a:bodyPr>
          <a:lstStyle>
            <a:lvl1pPr marL="0" indent="0">
              <a:buNone/>
              <a:defRPr lang="en-US" sz="1600" b="0" cap="all" baseline="0" dirty="0" smtClean="0">
                <a:solidFill>
                  <a:schemeClr val="bg1"/>
                </a:solidFill>
              </a:defRPr>
            </a:lvl1pPr>
          </a:lstStyle>
          <a:p>
            <a:pPr marL="228600" lvl="0" indent="-228600"/>
            <a:r>
              <a:rPr lang="en-US" noProof="0" dirty="0"/>
              <a:t>Website </a:t>
            </a:r>
            <a:r>
              <a:rPr lang="en-US" noProof="0" dirty="0" err="1"/>
              <a:t>url</a:t>
            </a:r>
            <a:r>
              <a:rPr lang="en-US" noProof="0" dirty="0"/>
              <a:t> here</a:t>
            </a:r>
          </a:p>
        </p:txBody>
      </p:sp>
      <p:pic>
        <p:nvPicPr>
          <p:cNvPr id="18" name="Graphic 16" descr="Envelope">
            <a:extLst>
              <a:ext uri="{FF2B5EF4-FFF2-40B4-BE49-F238E27FC236}">
                <a16:creationId xmlns:a16="http://schemas.microsoft.com/office/drawing/2014/main" id="{E5B30B87-6C2E-48F1-9026-E4F6BEA1CFE7}"/>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541475" y="4452337"/>
            <a:ext cx="387795" cy="387795"/>
          </a:xfrm>
          <a:prstGeom prst="rect">
            <a:avLst/>
          </a:prstGeom>
        </p:spPr>
      </p:pic>
      <p:pic>
        <p:nvPicPr>
          <p:cNvPr id="23" name="Graphic 17" descr="Network">
            <a:extLst>
              <a:ext uri="{FF2B5EF4-FFF2-40B4-BE49-F238E27FC236}">
                <a16:creationId xmlns:a16="http://schemas.microsoft.com/office/drawing/2014/main" id="{2DA3CFE0-4ED8-4345-A158-94E70F463E99}"/>
              </a:ext>
            </a:extLst>
          </p:cNvPr>
          <p:cNvPicPr>
            <a:picLocks noChangeAspect="1"/>
          </p:cNvPicPr>
          <p:nvPr userDrawn="1"/>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522084" y="4925640"/>
            <a:ext cx="426575" cy="426575"/>
          </a:xfrm>
          <a:prstGeom prst="rect">
            <a:avLst/>
          </a:prstGeom>
        </p:spPr>
      </p:pic>
      <p:sp>
        <p:nvSpPr>
          <p:cNvPr id="2" name="Title 1">
            <a:extLst>
              <a:ext uri="{FF2B5EF4-FFF2-40B4-BE49-F238E27FC236}">
                <a16:creationId xmlns:a16="http://schemas.microsoft.com/office/drawing/2014/main" id="{32666C42-DD4B-4BFA-BE15-4D20CFD5DD60}"/>
              </a:ext>
            </a:extLst>
          </p:cNvPr>
          <p:cNvSpPr>
            <a:spLocks noGrp="1"/>
          </p:cNvSpPr>
          <p:nvPr>
            <p:ph type="title"/>
          </p:nvPr>
        </p:nvSpPr>
        <p:spPr>
          <a:xfrm>
            <a:off x="6347744" y="3275218"/>
            <a:ext cx="5188475" cy="826628"/>
          </a:xfrm>
          <a:noFill/>
        </p:spPr>
        <p:txBody>
          <a:bodyPr wrap="square" rtlCol="0">
            <a:noAutofit/>
          </a:bodyPr>
          <a:lstStyle>
            <a:lvl1pPr>
              <a:defRPr lang="en-US" sz="6000" b="1" cap="all" baseline="0">
                <a:solidFill>
                  <a:schemeClr val="bg1"/>
                </a:solidFill>
                <a:ea typeface="+mn-ea"/>
                <a:cs typeface="+mn-cs"/>
              </a:defRPr>
            </a:lvl1pPr>
          </a:lstStyle>
          <a:p>
            <a:pPr marL="0" lvl="0"/>
            <a:r>
              <a:rPr lang="en-US" noProof="0"/>
              <a:t>Click to edit Master title style</a:t>
            </a:r>
            <a:endParaRPr lang="en-US" noProof="0" dirty="0"/>
          </a:p>
        </p:txBody>
      </p:sp>
    </p:spTree>
    <p:extLst>
      <p:ext uri="{BB962C8B-B14F-4D97-AF65-F5344CB8AC3E}">
        <p14:creationId xmlns:p14="http://schemas.microsoft.com/office/powerpoint/2010/main" val="8101070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Oval 5">
            <a:extLst>
              <a:ext uri="{FF2B5EF4-FFF2-40B4-BE49-F238E27FC236}">
                <a16:creationId xmlns:a16="http://schemas.microsoft.com/office/drawing/2014/main" id="{1F54E98B-AC75-484D-9121-68498EB888AA}"/>
              </a:ext>
            </a:extLst>
          </p:cNvPr>
          <p:cNvSpPr/>
          <p:nvPr userDrawn="1"/>
        </p:nvSpPr>
        <p:spPr>
          <a:xfrm>
            <a:off x="754010" y="708293"/>
            <a:ext cx="5334029" cy="5334029"/>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bg1"/>
                </a:solidFill>
                <a:latin typeface="+mj-lt"/>
              </a:defRPr>
            </a:lvl1pPr>
          </a:lstStyle>
          <a:p>
            <a:r>
              <a:rPr lang="en-US" noProof="0" dirty="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pic>
        <p:nvPicPr>
          <p:cNvPr id="9" name="Picture 8">
            <a:extLst>
              <a:ext uri="{FF2B5EF4-FFF2-40B4-BE49-F238E27FC236}">
                <a16:creationId xmlns:a16="http://schemas.microsoft.com/office/drawing/2014/main" id="{4FE28ACC-E44C-4381-B768-0310810E78D2}"/>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015850" y="391862"/>
            <a:ext cx="1745251" cy="673365"/>
          </a:xfrm>
          <a:prstGeom prst="rect">
            <a:avLst/>
          </a:prstGeom>
        </p:spPr>
      </p:pic>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20007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087E09-D75F-4E26-B01E-A1A09BA2EA70}"/>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AF7A70B7-7ADE-4E0B-B956-363B0B1AA613}"/>
              </a:ext>
            </a:extLst>
          </p:cNvPr>
          <p:cNvSpPr>
            <a:spLocks noGrp="1"/>
          </p:cNvSpPr>
          <p:nvPr>
            <p:ph type="title"/>
          </p:nvPr>
        </p:nvSpPr>
        <p:spPr>
          <a:xfrm>
            <a:off x="831850" y="182563"/>
            <a:ext cx="10515600" cy="940181"/>
          </a:xfrm>
        </p:spPr>
        <p:txBody>
          <a:bodyPr anchor="b">
            <a:noAutofit/>
          </a:bodyPr>
          <a:lstStyle>
            <a:lvl1pPr algn="ctr">
              <a:defRPr sz="4000" b="1" cap="all" baseline="0">
                <a:solidFill>
                  <a:schemeClr val="bg1"/>
                </a:solidFill>
              </a:defRPr>
            </a:lvl1pPr>
          </a:lstStyle>
          <a:p>
            <a:r>
              <a:rPr lang="en-US" noProof="0"/>
              <a:t>Click to edit Master title style</a:t>
            </a:r>
            <a:endParaRPr lang="en-US" noProof="0" dirty="0"/>
          </a:p>
        </p:txBody>
      </p:sp>
      <p:pic>
        <p:nvPicPr>
          <p:cNvPr id="8" name="Picture 7">
            <a:extLst>
              <a:ext uri="{FF2B5EF4-FFF2-40B4-BE49-F238E27FC236}">
                <a16:creationId xmlns:a16="http://schemas.microsoft.com/office/drawing/2014/main" id="{25FC40B0-ED27-47E5-A3C2-32A8418567EE}"/>
              </a:ext>
            </a:extLst>
          </p:cNvPr>
          <p:cNvPicPr>
            <a:picLocks noChangeAspect="1"/>
          </p:cNvPicPr>
          <p:nvPr userDrawn="1"/>
        </p:nvPicPr>
        <p:blipFill>
          <a:blip r:embed="rId2">
            <a:biLevel thresh="25000"/>
            <a:extLst>
              <a:ext uri="{28A0092B-C50C-407E-A947-70E740481C1C}">
                <a14:useLocalDpi xmlns:a14="http://schemas.microsoft.com/office/drawing/2010/main"/>
              </a:ext>
            </a:extLst>
          </a:blip>
          <a:stretch>
            <a:fillRect/>
          </a:stretch>
        </p:blipFill>
        <p:spPr>
          <a:xfrm>
            <a:off x="469638" y="6260507"/>
            <a:ext cx="1075427" cy="414929"/>
          </a:xfrm>
          <a:prstGeom prst="rect">
            <a:avLst/>
          </a:prstGeom>
        </p:spPr>
      </p:pic>
      <p:sp>
        <p:nvSpPr>
          <p:cNvPr id="11" name="Oval 10">
            <a:extLst>
              <a:ext uri="{FF2B5EF4-FFF2-40B4-BE49-F238E27FC236}">
                <a16:creationId xmlns:a16="http://schemas.microsoft.com/office/drawing/2014/main" id="{8931D2A9-0B92-4197-8802-80424C14EA7E}"/>
              </a:ext>
            </a:extLst>
          </p:cNvPr>
          <p:cNvSpPr/>
          <p:nvPr userDrawn="1"/>
        </p:nvSpPr>
        <p:spPr>
          <a:xfrm>
            <a:off x="11371669" y="6409397"/>
            <a:ext cx="280051" cy="280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Slide Number Placeholder 5">
            <a:extLst>
              <a:ext uri="{FF2B5EF4-FFF2-40B4-BE49-F238E27FC236}">
                <a16:creationId xmlns:a16="http://schemas.microsoft.com/office/drawing/2014/main" id="{533B74B0-30B9-45C2-9AE6-45D1978AAFAE}"/>
              </a:ext>
            </a:extLst>
          </p:cNvPr>
          <p:cNvSpPr>
            <a:spLocks noGrp="1"/>
          </p:cNvSpPr>
          <p:nvPr>
            <p:ph type="sldNum" sz="quarter" idx="12"/>
          </p:nvPr>
        </p:nvSpPr>
        <p:spPr>
          <a:xfrm>
            <a:off x="11363696" y="6455739"/>
            <a:ext cx="294460" cy="187367"/>
          </a:xfrm>
        </p:spPr>
        <p:txBody>
          <a:bodyPr lIns="0" tIns="0" rIns="0" bIns="0"/>
          <a:lstStyle>
            <a:lvl1pPr algn="ctr">
              <a:defRPr sz="900">
                <a:solidFill>
                  <a:srgbClr val="2C567A"/>
                </a:solidFill>
                <a:latin typeface="+mn-lt"/>
              </a:defRPr>
            </a:lvl1pPr>
          </a:lstStyle>
          <a:p>
            <a:fld id="{9EC71654-96A5-4280-94F3-931C61A9F92C}" type="slidenum">
              <a:rPr lang="en-US" noProof="0" smtClean="0"/>
              <a:pPr/>
              <a:t>‹#›</a:t>
            </a:fld>
            <a:endParaRPr lang="en-US" noProof="0" dirty="0"/>
          </a:p>
        </p:txBody>
      </p:sp>
      <p:grpSp>
        <p:nvGrpSpPr>
          <p:cNvPr id="4" name="Group 3">
            <a:extLst>
              <a:ext uri="{FF2B5EF4-FFF2-40B4-BE49-F238E27FC236}">
                <a16:creationId xmlns:a16="http://schemas.microsoft.com/office/drawing/2014/main" id="{AD5251EA-F450-4DD1-995B-DC89513424C8}"/>
              </a:ext>
            </a:extLst>
          </p:cNvPr>
          <p:cNvGrpSpPr/>
          <p:nvPr userDrawn="1"/>
        </p:nvGrpSpPr>
        <p:grpSpPr>
          <a:xfrm rot="16200000">
            <a:off x="1637386" y="1473117"/>
            <a:ext cx="8917229" cy="10769768"/>
            <a:chOff x="-1728305" y="-2049517"/>
            <a:chExt cx="8917229" cy="10769768"/>
          </a:xfrm>
        </p:grpSpPr>
        <p:sp>
          <p:nvSpPr>
            <p:cNvPr id="17" name="Oval 16">
              <a:extLst>
                <a:ext uri="{FF2B5EF4-FFF2-40B4-BE49-F238E27FC236}">
                  <a16:creationId xmlns:a16="http://schemas.microsoft.com/office/drawing/2014/main" id="{44882F4E-E8C8-46FE-A9C8-7B79782767F6}"/>
                </a:ext>
              </a:extLst>
            </p:cNvPr>
            <p:cNvSpPr/>
            <p:nvPr userDrawn="1"/>
          </p:nvSpPr>
          <p:spPr>
            <a:xfrm>
              <a:off x="754010" y="708293"/>
              <a:ext cx="5334029" cy="5334029"/>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18" name="Group 17">
              <a:extLst>
                <a:ext uri="{FF2B5EF4-FFF2-40B4-BE49-F238E27FC236}">
                  <a16:creationId xmlns:a16="http://schemas.microsoft.com/office/drawing/2014/main" id="{965CD13B-04FB-40D5-AF62-2F43CF49BA9B}"/>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9" name="Freeform 5">
                <a:extLst>
                  <a:ext uri="{FF2B5EF4-FFF2-40B4-BE49-F238E27FC236}">
                    <a16:creationId xmlns:a16="http://schemas.microsoft.com/office/drawing/2014/main" id="{01876F8F-C11E-4FB2-8150-1F0602752F97}"/>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0" name="Freeform 6">
                <a:extLst>
                  <a:ext uri="{FF2B5EF4-FFF2-40B4-BE49-F238E27FC236}">
                    <a16:creationId xmlns:a16="http://schemas.microsoft.com/office/drawing/2014/main" id="{08A1D05F-5F61-4156-8C83-1A002AA1E886}"/>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grpSp>
      <p:sp>
        <p:nvSpPr>
          <p:cNvPr id="21" name="Text Placeholder 2">
            <a:extLst>
              <a:ext uri="{FF2B5EF4-FFF2-40B4-BE49-F238E27FC236}">
                <a16:creationId xmlns:a16="http://schemas.microsoft.com/office/drawing/2014/main" id="{4D77C47B-CC1E-41DA-9146-5DFD63065491}"/>
              </a:ext>
            </a:extLst>
          </p:cNvPr>
          <p:cNvSpPr>
            <a:spLocks noGrp="1"/>
          </p:cNvSpPr>
          <p:nvPr>
            <p:ph type="body" idx="1"/>
          </p:nvPr>
        </p:nvSpPr>
        <p:spPr>
          <a:xfrm>
            <a:off x="831850" y="1153348"/>
            <a:ext cx="10515600" cy="648543"/>
          </a:xfrm>
        </p:spPr>
        <p:txBody>
          <a:bodyPr>
            <a:norm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6716521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60E0B501-22AA-4685-BE9B-A267F6F675A7}"/>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4" name="Freeform 5">
              <a:extLst>
                <a:ext uri="{FF2B5EF4-FFF2-40B4-BE49-F238E27FC236}">
                  <a16:creationId xmlns:a16="http://schemas.microsoft.com/office/drawing/2014/main" id="{5D0E179E-CA3D-4874-9ACD-F8990F48F4BF}"/>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5" name="Freeform 6">
              <a:extLst>
                <a:ext uri="{FF2B5EF4-FFF2-40B4-BE49-F238E27FC236}">
                  <a16:creationId xmlns:a16="http://schemas.microsoft.com/office/drawing/2014/main" id="{A9C53936-B93A-4CF6-8766-2FA93ACFEBE3}"/>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6" name="Freeform 7">
              <a:extLst>
                <a:ext uri="{FF2B5EF4-FFF2-40B4-BE49-F238E27FC236}">
                  <a16:creationId xmlns:a16="http://schemas.microsoft.com/office/drawing/2014/main" id="{5776DEA2-5422-4F51-B359-652B71274D31}"/>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8" name="Picture 7">
            <a:extLst>
              <a:ext uri="{FF2B5EF4-FFF2-40B4-BE49-F238E27FC236}">
                <a16:creationId xmlns:a16="http://schemas.microsoft.com/office/drawing/2014/main" id="{676C557E-B5A7-4416-BCC0-5743550BF152}"/>
              </a:ext>
            </a:extLst>
          </p:cNvPr>
          <p:cNvPicPr>
            <a:picLocks noChangeAspect="1"/>
          </p:cNvPicPr>
          <p:nvPr userDrawn="1"/>
        </p:nvPicPr>
        <p:blipFill>
          <a:blip r:embed="rId2">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4" name="Title 3">
            <a:extLst>
              <a:ext uri="{FF2B5EF4-FFF2-40B4-BE49-F238E27FC236}">
                <a16:creationId xmlns:a16="http://schemas.microsoft.com/office/drawing/2014/main" id="{48706DBD-D7E1-4734-A193-C7FE296EA001}"/>
              </a:ext>
            </a:extLst>
          </p:cNvPr>
          <p:cNvSpPr>
            <a:spLocks noGrp="1"/>
          </p:cNvSpPr>
          <p:nvPr>
            <p:ph type="title"/>
          </p:nvPr>
        </p:nvSpPr>
        <p:spPr>
          <a:xfrm>
            <a:off x="515938" y="365125"/>
            <a:ext cx="10837862" cy="1325563"/>
          </a:xfrm>
        </p:spPr>
        <p:txBody>
          <a:bodyPr/>
          <a:lstStyle/>
          <a:p>
            <a:r>
              <a:rPr lang="en-US" noProof="0"/>
              <a:t>Click to edit Master title style</a:t>
            </a:r>
            <a:endParaRPr lang="en-US" noProof="0" dirty="0"/>
          </a:p>
        </p:txBody>
      </p:sp>
      <p:sp>
        <p:nvSpPr>
          <p:cNvPr id="27" name="Content Placeholder 2">
            <a:extLst>
              <a:ext uri="{FF2B5EF4-FFF2-40B4-BE49-F238E27FC236}">
                <a16:creationId xmlns:a16="http://schemas.microsoft.com/office/drawing/2014/main" id="{1A1F33A2-66F7-4D85-99DD-7B00F265AC6D}"/>
              </a:ext>
            </a:extLst>
          </p:cNvPr>
          <p:cNvSpPr>
            <a:spLocks noGrp="1"/>
          </p:cNvSpPr>
          <p:nvPr>
            <p:ph idx="1"/>
          </p:nvPr>
        </p:nvSpPr>
        <p:spPr>
          <a:xfrm>
            <a:off x="515938" y="1825625"/>
            <a:ext cx="10837862"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28038577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C2A6B906-ACDA-40FD-8AC8-0B693AB12796}"/>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19" name="Freeform 5">
              <a:extLst>
                <a:ext uri="{FF2B5EF4-FFF2-40B4-BE49-F238E27FC236}">
                  <a16:creationId xmlns:a16="http://schemas.microsoft.com/office/drawing/2014/main" id="{717F7366-5A99-4065-90C2-AE7DF5DD0F44}"/>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0" name="Freeform 6">
              <a:extLst>
                <a:ext uri="{FF2B5EF4-FFF2-40B4-BE49-F238E27FC236}">
                  <a16:creationId xmlns:a16="http://schemas.microsoft.com/office/drawing/2014/main" id="{90A089CA-63B9-4456-B0B1-17C75EBFB982}"/>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2" name="Freeform 7">
              <a:extLst>
                <a:ext uri="{FF2B5EF4-FFF2-40B4-BE49-F238E27FC236}">
                  <a16:creationId xmlns:a16="http://schemas.microsoft.com/office/drawing/2014/main" id="{8D36B2D1-BCFE-43FC-8743-7B7A30E1AD5D}"/>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8" name="Picture 7">
            <a:extLst>
              <a:ext uri="{FF2B5EF4-FFF2-40B4-BE49-F238E27FC236}">
                <a16:creationId xmlns:a16="http://schemas.microsoft.com/office/drawing/2014/main" id="{676C557E-B5A7-4416-BCC0-5743550BF152}"/>
              </a:ext>
            </a:extLst>
          </p:cNvPr>
          <p:cNvPicPr>
            <a:picLocks noChangeAspect="1"/>
          </p:cNvPicPr>
          <p:nvPr userDrawn="1"/>
        </p:nvPicPr>
        <p:blipFill>
          <a:blip r:embed="rId2">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2" name="Title 1">
            <a:extLst>
              <a:ext uri="{FF2B5EF4-FFF2-40B4-BE49-F238E27FC236}">
                <a16:creationId xmlns:a16="http://schemas.microsoft.com/office/drawing/2014/main" id="{ED1E32FD-35A0-490A-BE40-FBF894A7EC77}"/>
              </a:ext>
            </a:extLst>
          </p:cNvPr>
          <p:cNvSpPr>
            <a:spLocks noGrp="1"/>
          </p:cNvSpPr>
          <p:nvPr>
            <p:ph type="title"/>
          </p:nvPr>
        </p:nvSpPr>
        <p:spPr>
          <a:xfrm>
            <a:off x="515938" y="365125"/>
            <a:ext cx="10837862" cy="1325563"/>
          </a:xfrm>
        </p:spPr>
        <p:txBody>
          <a:bodyPr/>
          <a:lstStyle/>
          <a:p>
            <a:r>
              <a:rPr lang="en-US" noProof="0"/>
              <a:t>Click to edit Master title style</a:t>
            </a:r>
            <a:endParaRPr lang="en-US" noProof="0" dirty="0"/>
          </a:p>
        </p:txBody>
      </p:sp>
      <p:sp>
        <p:nvSpPr>
          <p:cNvPr id="14" name="Content Placeholder 2">
            <a:extLst>
              <a:ext uri="{FF2B5EF4-FFF2-40B4-BE49-F238E27FC236}">
                <a16:creationId xmlns:a16="http://schemas.microsoft.com/office/drawing/2014/main" id="{079DA8F4-EDD3-4D62-A90B-8C3C1AFB0083}"/>
              </a:ext>
            </a:extLst>
          </p:cNvPr>
          <p:cNvSpPr>
            <a:spLocks noGrp="1"/>
          </p:cNvSpPr>
          <p:nvPr>
            <p:ph sz="half" idx="1"/>
          </p:nvPr>
        </p:nvSpPr>
        <p:spPr>
          <a:xfrm>
            <a:off x="515938" y="1825625"/>
            <a:ext cx="5503862"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7" name="Content Placeholder 3">
            <a:extLst>
              <a:ext uri="{FF2B5EF4-FFF2-40B4-BE49-F238E27FC236}">
                <a16:creationId xmlns:a16="http://schemas.microsoft.com/office/drawing/2014/main" id="{DA0DA994-B4A9-447A-BEBF-3EA31D3755A2}"/>
              </a:ext>
            </a:extLst>
          </p:cNvPr>
          <p:cNvSpPr>
            <a:spLocks noGrp="1"/>
          </p:cNvSpPr>
          <p:nvPr>
            <p:ph sz="half" idx="2"/>
          </p:nvPr>
        </p:nvSpPr>
        <p:spPr>
          <a:xfrm>
            <a:off x="6172200" y="1825625"/>
            <a:ext cx="5181600"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34616185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6F52B4-215E-4237-893C-E22B23804744}"/>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2" name="Freeform 5">
              <a:extLst>
                <a:ext uri="{FF2B5EF4-FFF2-40B4-BE49-F238E27FC236}">
                  <a16:creationId xmlns:a16="http://schemas.microsoft.com/office/drawing/2014/main" id="{B7C40C77-B795-4B07-B92D-2E8A56635773}"/>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3" name="Freeform 6">
              <a:extLst>
                <a:ext uri="{FF2B5EF4-FFF2-40B4-BE49-F238E27FC236}">
                  <a16:creationId xmlns:a16="http://schemas.microsoft.com/office/drawing/2014/main" id="{6E703A1E-5F10-4BB5-9D52-77CB6F5994C0}"/>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4" name="Freeform 7">
              <a:extLst>
                <a:ext uri="{FF2B5EF4-FFF2-40B4-BE49-F238E27FC236}">
                  <a16:creationId xmlns:a16="http://schemas.microsoft.com/office/drawing/2014/main" id="{22CEE04C-09CE-41CF-937D-EC2D3C23ECC6}"/>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8" name="Picture 7">
            <a:extLst>
              <a:ext uri="{FF2B5EF4-FFF2-40B4-BE49-F238E27FC236}">
                <a16:creationId xmlns:a16="http://schemas.microsoft.com/office/drawing/2014/main" id="{676C557E-B5A7-4416-BCC0-5743550BF152}"/>
              </a:ext>
            </a:extLst>
          </p:cNvPr>
          <p:cNvPicPr>
            <a:picLocks noChangeAspect="1"/>
          </p:cNvPicPr>
          <p:nvPr userDrawn="1"/>
        </p:nvPicPr>
        <p:blipFill>
          <a:blip r:embed="rId2">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2" name="Title 1">
            <a:extLst>
              <a:ext uri="{FF2B5EF4-FFF2-40B4-BE49-F238E27FC236}">
                <a16:creationId xmlns:a16="http://schemas.microsoft.com/office/drawing/2014/main" id="{ED1E32FD-35A0-490A-BE40-FBF894A7EC77}"/>
              </a:ext>
            </a:extLst>
          </p:cNvPr>
          <p:cNvSpPr>
            <a:spLocks noGrp="1"/>
          </p:cNvSpPr>
          <p:nvPr>
            <p:ph type="title"/>
          </p:nvPr>
        </p:nvSpPr>
        <p:spPr>
          <a:xfrm>
            <a:off x="515938" y="365125"/>
            <a:ext cx="10837862" cy="1325563"/>
          </a:xfrm>
        </p:spPr>
        <p:txBody>
          <a:bodyPr/>
          <a:lstStyle/>
          <a:p>
            <a:r>
              <a:rPr lang="en-US" noProof="0"/>
              <a:t>Click to edit Master title style</a:t>
            </a:r>
            <a:endParaRPr lang="en-US" noProof="0" dirty="0"/>
          </a:p>
        </p:txBody>
      </p:sp>
      <p:sp>
        <p:nvSpPr>
          <p:cNvPr id="14" name="Text Placeholder 2">
            <a:extLst>
              <a:ext uri="{FF2B5EF4-FFF2-40B4-BE49-F238E27FC236}">
                <a16:creationId xmlns:a16="http://schemas.microsoft.com/office/drawing/2014/main" id="{774CF4BA-8DCB-42CF-A2C4-D6AF95EE3F54}"/>
              </a:ext>
            </a:extLst>
          </p:cNvPr>
          <p:cNvSpPr>
            <a:spLocks noGrp="1"/>
          </p:cNvSpPr>
          <p:nvPr>
            <p:ph type="body" idx="1"/>
          </p:nvPr>
        </p:nvSpPr>
        <p:spPr>
          <a:xfrm>
            <a:off x="515938" y="1681163"/>
            <a:ext cx="5157787"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7" name="Content Placeholder 3">
            <a:extLst>
              <a:ext uri="{FF2B5EF4-FFF2-40B4-BE49-F238E27FC236}">
                <a16:creationId xmlns:a16="http://schemas.microsoft.com/office/drawing/2014/main" id="{67BA8B6E-A28D-4658-8C91-6CA7BD539B85}"/>
              </a:ext>
            </a:extLst>
          </p:cNvPr>
          <p:cNvSpPr>
            <a:spLocks noGrp="1"/>
          </p:cNvSpPr>
          <p:nvPr>
            <p:ph sz="half" idx="2"/>
          </p:nvPr>
        </p:nvSpPr>
        <p:spPr>
          <a:xfrm>
            <a:off x="515938" y="2505075"/>
            <a:ext cx="5157787" cy="368458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8" name="Text Placeholder 4">
            <a:extLst>
              <a:ext uri="{FF2B5EF4-FFF2-40B4-BE49-F238E27FC236}">
                <a16:creationId xmlns:a16="http://schemas.microsoft.com/office/drawing/2014/main" id="{F73B3215-82DB-4DBF-9E77-3AE2308C6920}"/>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9" name="Content Placeholder 5">
            <a:extLst>
              <a:ext uri="{FF2B5EF4-FFF2-40B4-BE49-F238E27FC236}">
                <a16:creationId xmlns:a16="http://schemas.microsoft.com/office/drawing/2014/main" id="{8DFD34E8-36CC-4FFE-926B-C170208FEDB8}"/>
              </a:ext>
            </a:extLst>
          </p:cNvPr>
          <p:cNvSpPr>
            <a:spLocks noGrp="1"/>
          </p:cNvSpPr>
          <p:nvPr>
            <p:ph sz="quarter" idx="4"/>
          </p:nvPr>
        </p:nvSpPr>
        <p:spPr>
          <a:xfrm>
            <a:off x="6172200" y="2505075"/>
            <a:ext cx="5183188" cy="368458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24763196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C57825D7-DD33-4B70-BBBE-D46E7A5352EC}"/>
              </a:ext>
            </a:extLst>
          </p:cNvPr>
          <p:cNvSpPr>
            <a:spLocks noGrp="1"/>
          </p:cNvSpPr>
          <p:nvPr>
            <p:ph type="pic" idx="1"/>
          </p:nvPr>
        </p:nvSpPr>
        <p:spPr>
          <a:xfrm>
            <a:off x="6096000" y="768485"/>
            <a:ext cx="5305662" cy="5305662"/>
          </a:xfrm>
          <a:custGeom>
            <a:avLst/>
            <a:gdLst>
              <a:gd name="connsiteX0" fmla="*/ 2652831 w 5305662"/>
              <a:gd name="connsiteY0" fmla="*/ 0 h 5305662"/>
              <a:gd name="connsiteX1" fmla="*/ 5305662 w 5305662"/>
              <a:gd name="connsiteY1" fmla="*/ 2652831 h 5305662"/>
              <a:gd name="connsiteX2" fmla="*/ 2652831 w 5305662"/>
              <a:gd name="connsiteY2" fmla="*/ 5305662 h 5305662"/>
              <a:gd name="connsiteX3" fmla="*/ 0 w 5305662"/>
              <a:gd name="connsiteY3" fmla="*/ 2652831 h 5305662"/>
              <a:gd name="connsiteX4" fmla="*/ 2652831 w 5305662"/>
              <a:gd name="connsiteY4" fmla="*/ 0 h 5305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5662" h="5305662">
                <a:moveTo>
                  <a:pt x="2652831" y="0"/>
                </a:moveTo>
                <a:cubicBezTo>
                  <a:pt x="4117949" y="0"/>
                  <a:pt x="5305662" y="1187713"/>
                  <a:pt x="5305662" y="2652831"/>
                </a:cubicBezTo>
                <a:cubicBezTo>
                  <a:pt x="5305662" y="4117949"/>
                  <a:pt x="4117949" y="5305662"/>
                  <a:pt x="2652831" y="5305662"/>
                </a:cubicBezTo>
                <a:cubicBezTo>
                  <a:pt x="1187713" y="5305662"/>
                  <a:pt x="0" y="4117949"/>
                  <a:pt x="0" y="2652831"/>
                </a:cubicBezTo>
                <a:cubicBezTo>
                  <a:pt x="0" y="1187713"/>
                  <a:pt x="1187713" y="0"/>
                  <a:pt x="2652831" y="0"/>
                </a:cubicBezTo>
                <a:close/>
              </a:path>
            </a:pathLst>
          </a:custGeom>
          <a:solidFill>
            <a:schemeClr val="bg2"/>
          </a:solidFill>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flipH="1">
            <a:off x="5400786" y="-2003509"/>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19" name="Title 1">
            <a:extLst>
              <a:ext uri="{FF2B5EF4-FFF2-40B4-BE49-F238E27FC236}">
                <a16:creationId xmlns:a16="http://schemas.microsoft.com/office/drawing/2014/main" id="{19A1397F-1946-4CBE-9EC5-159C3CBC78B6}"/>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endParaRPr lang="en-US" noProof="0" dirty="0"/>
          </a:p>
        </p:txBody>
      </p:sp>
      <p:sp>
        <p:nvSpPr>
          <p:cNvPr id="20" name="Text Placeholder 3">
            <a:extLst>
              <a:ext uri="{FF2B5EF4-FFF2-40B4-BE49-F238E27FC236}">
                <a16:creationId xmlns:a16="http://schemas.microsoft.com/office/drawing/2014/main" id="{C535F2AB-153E-44A9-97BE-00553BEC1770}"/>
              </a:ext>
            </a:extLst>
          </p:cNvPr>
          <p:cNvSpPr>
            <a:spLocks noGrp="1"/>
          </p:cNvSpPr>
          <p:nvPr>
            <p:ph type="body" sz="half" idx="2"/>
          </p:nvPr>
        </p:nvSpPr>
        <p:spPr>
          <a:xfrm>
            <a:off x="839788" y="2057400"/>
            <a:ext cx="3932237" cy="3811588"/>
          </a:xfrm>
        </p:spPr>
        <p:txBody>
          <a:bodyPr/>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Tree>
    <p:extLst>
      <p:ext uri="{BB962C8B-B14F-4D97-AF65-F5344CB8AC3E}">
        <p14:creationId xmlns:p14="http://schemas.microsoft.com/office/powerpoint/2010/main" val="1768970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bg1"/>
                </a:solidFill>
                <a:latin typeface="+mj-lt"/>
              </a:defRPr>
            </a:lvl1pPr>
          </a:lstStyle>
          <a:p>
            <a:r>
              <a:rPr lang="en-US" noProof="0" dirty="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pic>
        <p:nvPicPr>
          <p:cNvPr id="9" name="Picture 8">
            <a:extLst>
              <a:ext uri="{FF2B5EF4-FFF2-40B4-BE49-F238E27FC236}">
                <a16:creationId xmlns:a16="http://schemas.microsoft.com/office/drawing/2014/main" id="{4FE28ACC-E44C-4381-B768-0310810E78D2}"/>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015850" y="391862"/>
            <a:ext cx="1745251" cy="673365"/>
          </a:xfrm>
          <a:prstGeom prst="rect">
            <a:avLst/>
          </a:prstGeom>
        </p:spPr>
      </p:pic>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21408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333" userDrawn="1">
          <p15:clr>
            <a:srgbClr val="FBAE40"/>
          </p15:clr>
        </p15:guide>
        <p15:guide id="4" pos="36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9F866E5C-B8AA-4805-B232-831BA01AAF16}"/>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0" name="Freeform 5">
              <a:extLst>
                <a:ext uri="{FF2B5EF4-FFF2-40B4-BE49-F238E27FC236}">
                  <a16:creationId xmlns:a16="http://schemas.microsoft.com/office/drawing/2014/main" id="{F98614F0-2DA3-4F29-8CB3-D61424AC8506}"/>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2" name="Freeform 6">
              <a:extLst>
                <a:ext uri="{FF2B5EF4-FFF2-40B4-BE49-F238E27FC236}">
                  <a16:creationId xmlns:a16="http://schemas.microsoft.com/office/drawing/2014/main" id="{66D52F08-13EC-4AB4-BB79-89A5395A03BF}"/>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3" name="Freeform 7">
              <a:extLst>
                <a:ext uri="{FF2B5EF4-FFF2-40B4-BE49-F238E27FC236}">
                  <a16:creationId xmlns:a16="http://schemas.microsoft.com/office/drawing/2014/main" id="{2544236D-8C3A-41EF-9A68-C84A8A7D0F5A}"/>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8" name="Picture 7">
            <a:extLst>
              <a:ext uri="{FF2B5EF4-FFF2-40B4-BE49-F238E27FC236}">
                <a16:creationId xmlns:a16="http://schemas.microsoft.com/office/drawing/2014/main" id="{676C557E-B5A7-4416-BCC0-5743550BF152}"/>
              </a:ext>
            </a:extLst>
          </p:cNvPr>
          <p:cNvPicPr>
            <a:picLocks noChangeAspect="1"/>
          </p:cNvPicPr>
          <p:nvPr userDrawn="1"/>
        </p:nvPicPr>
        <p:blipFill>
          <a:blip r:embed="rId2">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14" name="Title 1">
            <a:extLst>
              <a:ext uri="{FF2B5EF4-FFF2-40B4-BE49-F238E27FC236}">
                <a16:creationId xmlns:a16="http://schemas.microsoft.com/office/drawing/2014/main" id="{9009D5C6-6206-4291-8037-67DC025F0B4C}"/>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endParaRPr lang="en-US" noProof="0" dirty="0"/>
          </a:p>
        </p:txBody>
      </p:sp>
      <p:sp>
        <p:nvSpPr>
          <p:cNvPr id="17" name="Text Placeholder 3">
            <a:extLst>
              <a:ext uri="{FF2B5EF4-FFF2-40B4-BE49-F238E27FC236}">
                <a16:creationId xmlns:a16="http://schemas.microsoft.com/office/drawing/2014/main" id="{BEB643FD-AA85-4A43-8EBD-AFD10DD987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8" name="Content Placeholder 2">
            <a:extLst>
              <a:ext uri="{FF2B5EF4-FFF2-40B4-BE49-F238E27FC236}">
                <a16:creationId xmlns:a16="http://schemas.microsoft.com/office/drawing/2014/main" id="{9001F313-F798-43BE-AFF0-A68C84C3640D}"/>
              </a:ext>
            </a:extLst>
          </p:cNvPr>
          <p:cNvSpPr>
            <a:spLocks noGrp="1"/>
          </p:cNvSpPr>
          <p:nvPr>
            <p:ph idx="1"/>
          </p:nvPr>
        </p:nvSpPr>
        <p:spPr>
          <a:xfrm>
            <a:off x="5183188" y="457201"/>
            <a:ext cx="6172200"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23146406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ottom Pattern White">
    <p:bg>
      <p:bgPr>
        <a:solidFill>
          <a:schemeClr val="accent5"/>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BC00585D-E155-409A-899A-29BDF4E57FD3}"/>
              </a:ext>
            </a:extLst>
          </p:cNvPr>
          <p:cNvSpPr>
            <a:spLocks noGrp="1"/>
          </p:cNvSpPr>
          <p:nvPr>
            <p:ph type="title" hasCustomPrompt="1"/>
          </p:nvPr>
        </p:nvSpPr>
        <p:spPr>
          <a:xfrm>
            <a:off x="762000" y="716577"/>
            <a:ext cx="10668000" cy="615553"/>
          </a:xfrm>
          <a:noFill/>
        </p:spPr>
        <p:txBody>
          <a:bodyPr wrap="square" lIns="0" tIns="0" rIns="0" bIns="0" anchor="b" anchorCtr="0">
            <a:spAutoFit/>
          </a:bodyPr>
          <a:lstStyle>
            <a:lvl1pPr algn="l" defTabSz="932742" rtl="0" eaLnBrk="1" latinLnBrk="0" hangingPunct="1">
              <a:lnSpc>
                <a:spcPct val="100000"/>
              </a:lnSpc>
              <a:spcBef>
                <a:spcPct val="0"/>
              </a:spcBef>
              <a:buNone/>
              <a:defRPr lang="en-US" sz="4000" b="1" i="0" kern="1200" cap="none" spc="-50" baseline="0" dirty="0">
                <a:ln w="3175">
                  <a:noFill/>
                </a:ln>
                <a:solidFill>
                  <a:schemeClr val="tx1"/>
                </a:solidFill>
                <a:effectLst/>
                <a:latin typeface="+mj-lt"/>
                <a:ea typeface="+mn-ea"/>
                <a:cs typeface="Segoe UI" pitchFamily="34" charset="0"/>
              </a:defRPr>
            </a:lvl1pPr>
          </a:lstStyle>
          <a:p>
            <a:pPr lvl="0"/>
            <a:r>
              <a:rPr lang="en-US" dirty="0"/>
              <a:t>Click to edit Master text styles</a:t>
            </a:r>
          </a:p>
        </p:txBody>
      </p:sp>
      <p:sp>
        <p:nvSpPr>
          <p:cNvPr id="5" name="Text Placeholder 4">
            <a:extLst>
              <a:ext uri="{FF2B5EF4-FFF2-40B4-BE49-F238E27FC236}">
                <a16:creationId xmlns:a16="http://schemas.microsoft.com/office/drawing/2014/main" id="{2D944D9B-AA15-4DB5-AE58-0FA514F6FE87}"/>
              </a:ext>
            </a:extLst>
          </p:cNvPr>
          <p:cNvSpPr>
            <a:spLocks noGrp="1"/>
          </p:cNvSpPr>
          <p:nvPr>
            <p:ph type="body" sz="quarter" idx="13" hasCustomPrompt="1"/>
          </p:nvPr>
        </p:nvSpPr>
        <p:spPr>
          <a:xfrm>
            <a:off x="762000" y="1790699"/>
            <a:ext cx="10668000" cy="685800"/>
          </a:xfrm>
          <a:prstGeom prst="rect">
            <a:avLst/>
          </a:prstGeom>
          <a:noFill/>
        </p:spPr>
        <p:txBody>
          <a:bodyPr wrap="square" lIns="0" tIns="0" rIns="0" bIns="0">
            <a:noAutofit/>
          </a:bodyPr>
          <a:lstStyle>
            <a:lvl1pPr marL="0" indent="0" algn="l">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dirty="0"/>
              <a:t>Insert content here</a:t>
            </a:r>
          </a:p>
        </p:txBody>
      </p:sp>
      <p:pic>
        <p:nvPicPr>
          <p:cNvPr id="2" name="Graphic 1">
            <a:extLst>
              <a:ext uri="{FF2B5EF4-FFF2-40B4-BE49-F238E27FC236}">
                <a16:creationId xmlns:a16="http://schemas.microsoft.com/office/drawing/2014/main" id="{29AB818C-9403-4CA7-8FC5-347DDE455E77}"/>
              </a:ext>
            </a:extLst>
          </p:cNvPr>
          <p:cNvPicPr>
            <a:picLocks noChangeAspect="1"/>
          </p:cNvPicPr>
          <p:nvPr userDrawn="1"/>
        </p:nvPicPr>
        <p:blipFill>
          <a:blip r:embed="rId2">
            <a:alphaModFix amt="40000"/>
            <a:extLst>
              <a:ext uri="{96DAC541-7B7A-43D3-8B79-37D633B846F1}">
                <asvg:svgBlip xmlns:asvg="http://schemas.microsoft.com/office/drawing/2016/SVG/main" r:embed="rId3"/>
              </a:ext>
            </a:extLst>
          </a:blip>
          <a:stretch>
            <a:fillRect/>
          </a:stretch>
        </p:blipFill>
        <p:spPr>
          <a:xfrm>
            <a:off x="0" y="5791200"/>
            <a:ext cx="12192000" cy="1066800"/>
          </a:xfrm>
          <a:prstGeom prst="rect">
            <a:avLst/>
          </a:prstGeom>
        </p:spPr>
      </p:pic>
    </p:spTree>
    <p:extLst>
      <p:ext uri="{BB962C8B-B14F-4D97-AF65-F5344CB8AC3E}">
        <p14:creationId xmlns:p14="http://schemas.microsoft.com/office/powerpoint/2010/main" val="2989657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087E09-D75F-4E26-B01E-A1A09BA2EA70}"/>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AF7A70B7-7ADE-4E0B-B956-363B0B1AA613}"/>
              </a:ext>
            </a:extLst>
          </p:cNvPr>
          <p:cNvSpPr>
            <a:spLocks noGrp="1"/>
          </p:cNvSpPr>
          <p:nvPr>
            <p:ph type="title"/>
          </p:nvPr>
        </p:nvSpPr>
        <p:spPr>
          <a:xfrm>
            <a:off x="831850" y="182563"/>
            <a:ext cx="10515600" cy="940181"/>
          </a:xfrm>
        </p:spPr>
        <p:txBody>
          <a:bodyPr anchor="b">
            <a:noAutofit/>
          </a:bodyPr>
          <a:lstStyle>
            <a:lvl1pPr algn="ctr">
              <a:defRPr sz="4000" b="1" cap="all" baseline="0">
                <a:solidFill>
                  <a:schemeClr val="bg1"/>
                </a:solidFill>
              </a:defRPr>
            </a:lvl1pPr>
          </a:lstStyle>
          <a:p>
            <a:r>
              <a:rPr lang="en-US" noProof="0"/>
              <a:t>Click to edit Master title style</a:t>
            </a:r>
          </a:p>
        </p:txBody>
      </p:sp>
      <p:sp>
        <p:nvSpPr>
          <p:cNvPr id="3" name="Text Placeholder 2">
            <a:extLst>
              <a:ext uri="{FF2B5EF4-FFF2-40B4-BE49-F238E27FC236}">
                <a16:creationId xmlns:a16="http://schemas.microsoft.com/office/drawing/2014/main" id="{4ACB5603-8A62-4D45-B6EF-0D7E2D5FC4F7}"/>
              </a:ext>
            </a:extLst>
          </p:cNvPr>
          <p:cNvSpPr>
            <a:spLocks noGrp="1"/>
          </p:cNvSpPr>
          <p:nvPr>
            <p:ph type="body" idx="1" hasCustomPrompt="1"/>
          </p:nvPr>
        </p:nvSpPr>
        <p:spPr>
          <a:xfrm>
            <a:off x="2139388" y="1154832"/>
            <a:ext cx="7900525" cy="764460"/>
          </a:xfrm>
        </p:spPr>
        <p:txBody>
          <a:bodyPr>
            <a:noAutofit/>
          </a:bodyPr>
          <a:lstStyle>
            <a:lvl1pPr marL="0" indent="0" algn="ctr">
              <a:buNone/>
              <a:defRPr sz="1800"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Dummy Text Comes Here</a:t>
            </a:r>
          </a:p>
        </p:txBody>
      </p:sp>
      <p:pic>
        <p:nvPicPr>
          <p:cNvPr id="8" name="Picture 7">
            <a:extLst>
              <a:ext uri="{FF2B5EF4-FFF2-40B4-BE49-F238E27FC236}">
                <a16:creationId xmlns:a16="http://schemas.microsoft.com/office/drawing/2014/main" id="{25FC40B0-ED27-47E5-A3C2-32A8418567EE}"/>
              </a:ext>
            </a:extLst>
          </p:cNvPr>
          <p:cNvPicPr>
            <a:picLocks noChangeAspect="1"/>
          </p:cNvPicPr>
          <p:nvPr userDrawn="1"/>
        </p:nvPicPr>
        <p:blipFill>
          <a:blip r:embed="rId2">
            <a:biLevel thresh="25000"/>
            <a:extLst>
              <a:ext uri="{28A0092B-C50C-407E-A947-70E740481C1C}">
                <a14:useLocalDpi xmlns:a14="http://schemas.microsoft.com/office/drawing/2010/main"/>
              </a:ext>
            </a:extLst>
          </a:blip>
          <a:stretch>
            <a:fillRect/>
          </a:stretch>
        </p:blipFill>
        <p:spPr>
          <a:xfrm>
            <a:off x="469638" y="6260507"/>
            <a:ext cx="1075427" cy="414929"/>
          </a:xfrm>
          <a:prstGeom prst="rect">
            <a:avLst/>
          </a:prstGeom>
        </p:spPr>
      </p:pic>
      <p:sp>
        <p:nvSpPr>
          <p:cNvPr id="11" name="Oval 10">
            <a:extLst>
              <a:ext uri="{FF2B5EF4-FFF2-40B4-BE49-F238E27FC236}">
                <a16:creationId xmlns:a16="http://schemas.microsoft.com/office/drawing/2014/main" id="{8931D2A9-0B92-4197-8802-80424C14EA7E}"/>
              </a:ext>
            </a:extLst>
          </p:cNvPr>
          <p:cNvSpPr/>
          <p:nvPr userDrawn="1"/>
        </p:nvSpPr>
        <p:spPr>
          <a:xfrm>
            <a:off x="11371669" y="6409397"/>
            <a:ext cx="280051" cy="280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Slide Number Placeholder 5">
            <a:extLst>
              <a:ext uri="{FF2B5EF4-FFF2-40B4-BE49-F238E27FC236}">
                <a16:creationId xmlns:a16="http://schemas.microsoft.com/office/drawing/2014/main" id="{533B74B0-30B9-45C2-9AE6-45D1978AAFAE}"/>
              </a:ext>
            </a:extLst>
          </p:cNvPr>
          <p:cNvSpPr>
            <a:spLocks noGrp="1"/>
          </p:cNvSpPr>
          <p:nvPr>
            <p:ph type="sldNum" sz="quarter" idx="12"/>
          </p:nvPr>
        </p:nvSpPr>
        <p:spPr>
          <a:xfrm>
            <a:off x="11363696" y="6455739"/>
            <a:ext cx="294460" cy="187367"/>
          </a:xfrm>
        </p:spPr>
        <p:txBody>
          <a:bodyPr lIns="0" tIns="0" rIns="0" bIns="0"/>
          <a:lstStyle>
            <a:lvl1pPr algn="ctr">
              <a:defRPr sz="900">
                <a:solidFill>
                  <a:srgbClr val="2C567A"/>
                </a:solidFill>
                <a:latin typeface="+mn-lt"/>
              </a:defRPr>
            </a:lvl1pPr>
          </a:lstStyle>
          <a:p>
            <a:fld id="{9EC71654-96A5-4280-94F3-931C61A9F92C}" type="slidenum">
              <a:rPr lang="en-US" noProof="0" smtClean="0"/>
              <a:pPr/>
              <a:t>‹#›</a:t>
            </a:fld>
            <a:endParaRPr lang="en-US" noProof="0" dirty="0"/>
          </a:p>
        </p:txBody>
      </p:sp>
      <p:sp>
        <p:nvSpPr>
          <p:cNvPr id="15" name="Picture Placeholder 14">
            <a:extLst>
              <a:ext uri="{FF2B5EF4-FFF2-40B4-BE49-F238E27FC236}">
                <a16:creationId xmlns:a16="http://schemas.microsoft.com/office/drawing/2014/main" id="{B5A30B6B-EEDB-4142-8138-D50F5A307D76}"/>
              </a:ext>
            </a:extLst>
          </p:cNvPr>
          <p:cNvSpPr>
            <a:spLocks noGrp="1"/>
          </p:cNvSpPr>
          <p:nvPr>
            <p:ph type="pic" sz="quarter" idx="13"/>
          </p:nvPr>
        </p:nvSpPr>
        <p:spPr>
          <a:xfrm>
            <a:off x="2993041" y="2270376"/>
            <a:ext cx="6206400" cy="4587625"/>
          </a:xfrm>
          <a:custGeom>
            <a:avLst/>
            <a:gdLst>
              <a:gd name="connsiteX0" fmla="*/ 3103200 w 6206400"/>
              <a:gd name="connsiteY0" fmla="*/ 0 h 4587625"/>
              <a:gd name="connsiteX1" fmla="*/ 6206400 w 6206400"/>
              <a:gd name="connsiteY1" fmla="*/ 3103200 h 4587625"/>
              <a:gd name="connsiteX2" fmla="*/ 5831861 w 6206400"/>
              <a:gd name="connsiteY2" fmla="*/ 4582370 h 4587625"/>
              <a:gd name="connsiteX3" fmla="*/ 5828668 w 6206400"/>
              <a:gd name="connsiteY3" fmla="*/ 4587625 h 4587625"/>
              <a:gd name="connsiteX4" fmla="*/ 377733 w 6206400"/>
              <a:gd name="connsiteY4" fmla="*/ 4587625 h 4587625"/>
              <a:gd name="connsiteX5" fmla="*/ 374540 w 6206400"/>
              <a:gd name="connsiteY5" fmla="*/ 4582370 h 4587625"/>
              <a:gd name="connsiteX6" fmla="*/ 0 w 6206400"/>
              <a:gd name="connsiteY6" fmla="*/ 3103200 h 4587625"/>
              <a:gd name="connsiteX7" fmla="*/ 3103200 w 6206400"/>
              <a:gd name="connsiteY7" fmla="*/ 0 h 458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06400" h="4587625">
                <a:moveTo>
                  <a:pt x="3103200" y="0"/>
                </a:moveTo>
                <a:cubicBezTo>
                  <a:pt x="4817050" y="0"/>
                  <a:pt x="6206400" y="1389350"/>
                  <a:pt x="6206400" y="3103200"/>
                </a:cubicBezTo>
                <a:cubicBezTo>
                  <a:pt x="6206400" y="3638778"/>
                  <a:pt x="6070721" y="4142667"/>
                  <a:pt x="5831861" y="4582370"/>
                </a:cubicBezTo>
                <a:lnTo>
                  <a:pt x="5828668" y="4587625"/>
                </a:lnTo>
                <a:lnTo>
                  <a:pt x="377733" y="4587625"/>
                </a:lnTo>
                <a:lnTo>
                  <a:pt x="374540" y="4582370"/>
                </a:lnTo>
                <a:cubicBezTo>
                  <a:pt x="135679" y="4142667"/>
                  <a:pt x="0" y="3638778"/>
                  <a:pt x="0" y="3103200"/>
                </a:cubicBezTo>
                <a:cubicBezTo>
                  <a:pt x="0" y="1389350"/>
                  <a:pt x="1389350" y="0"/>
                  <a:pt x="3103200" y="0"/>
                </a:cubicBezTo>
                <a:close/>
              </a:path>
            </a:pathLst>
          </a:custGeom>
          <a:solidFill>
            <a:schemeClr val="bg2"/>
          </a:solidFill>
        </p:spPr>
        <p:txBody>
          <a:bodyPr wrap="square" anchor="ctr">
            <a:noAutofit/>
          </a:bodyPr>
          <a:lstStyle>
            <a:lvl1pPr marL="0" indent="0" algn="ctr">
              <a:buNone/>
              <a:defRPr sz="2400"/>
            </a:lvl1pPr>
          </a:lstStyle>
          <a:p>
            <a:r>
              <a:rPr lang="en-US" noProof="0"/>
              <a:t>Click icon to add picture</a:t>
            </a:r>
            <a:endParaRPr lang="en-US" noProof="0" dirty="0"/>
          </a:p>
        </p:txBody>
      </p:sp>
    </p:spTree>
    <p:extLst>
      <p:ext uri="{BB962C8B-B14F-4D97-AF65-F5344CB8AC3E}">
        <p14:creationId xmlns:p14="http://schemas.microsoft.com/office/powerpoint/2010/main" val="27504955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EE9886-36F0-4E06-A3A6-D8F00B0665A1}"/>
              </a:ext>
            </a:extLst>
          </p:cNvPr>
          <p:cNvSpPr>
            <a:spLocks noGrp="1"/>
          </p:cNvSpPr>
          <p:nvPr>
            <p:ph idx="1"/>
          </p:nvPr>
        </p:nvSpPr>
        <p:spPr>
          <a:xfrm>
            <a:off x="53896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8" name="Picture 7">
            <a:extLst>
              <a:ext uri="{FF2B5EF4-FFF2-40B4-BE49-F238E27FC236}">
                <a16:creationId xmlns:a16="http://schemas.microsoft.com/office/drawing/2014/main" id="{676C557E-B5A7-4416-BCC0-5743550BF152}"/>
              </a:ext>
            </a:extLst>
          </p:cNvPr>
          <p:cNvPicPr>
            <a:picLocks noChangeAspect="1"/>
          </p:cNvPicPr>
          <p:nvPr userDrawn="1"/>
        </p:nvPicPr>
        <p:blipFill>
          <a:blip r:embed="rId2">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grpSp>
        <p:nvGrpSpPr>
          <p:cNvPr id="10" name="Group 9">
            <a:extLst>
              <a:ext uri="{FF2B5EF4-FFF2-40B4-BE49-F238E27FC236}">
                <a16:creationId xmlns:a16="http://schemas.microsoft.com/office/drawing/2014/main" id="{42E17FB3-B5C4-4B3A-A57B-C6493A9D0C66}"/>
              </a:ext>
            </a:extLst>
          </p:cNvPr>
          <p:cNvGrpSpPr/>
          <p:nvPr userDrawn="1"/>
        </p:nvGrpSpPr>
        <p:grpSpPr>
          <a:xfrm rot="8650774">
            <a:off x="5037655" y="4336093"/>
            <a:ext cx="1905000" cy="2354263"/>
            <a:chOff x="11114088" y="2241550"/>
            <a:chExt cx="1905000" cy="2354263"/>
          </a:xfrm>
          <a:solidFill>
            <a:schemeClr val="bg2"/>
          </a:solidFill>
        </p:grpSpPr>
        <p:sp>
          <p:nvSpPr>
            <p:cNvPr id="11" name="Freeform 5">
              <a:extLst>
                <a:ext uri="{FF2B5EF4-FFF2-40B4-BE49-F238E27FC236}">
                  <a16:creationId xmlns:a16="http://schemas.microsoft.com/office/drawing/2014/main" id="{DCA6C454-F761-4265-BB5E-DFD947CC3592}"/>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2" name="Freeform 6">
              <a:extLst>
                <a:ext uri="{FF2B5EF4-FFF2-40B4-BE49-F238E27FC236}">
                  <a16:creationId xmlns:a16="http://schemas.microsoft.com/office/drawing/2014/main" id="{6B853B2F-9E1C-4AC4-9344-8610498D5B52}"/>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3" name="Freeform 7">
              <a:extLst>
                <a:ext uri="{FF2B5EF4-FFF2-40B4-BE49-F238E27FC236}">
                  <a16:creationId xmlns:a16="http://schemas.microsoft.com/office/drawing/2014/main" id="{B7FCC84B-2235-4948-8277-8363DFC691A4}"/>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23" name="Picture Placeholder 22">
            <a:extLst>
              <a:ext uri="{FF2B5EF4-FFF2-40B4-BE49-F238E27FC236}">
                <a16:creationId xmlns:a16="http://schemas.microsoft.com/office/drawing/2014/main" id="{26619E66-5354-4D60-8529-27917AC037C0}"/>
              </a:ext>
            </a:extLst>
          </p:cNvPr>
          <p:cNvSpPr>
            <a:spLocks noGrp="1"/>
          </p:cNvSpPr>
          <p:nvPr>
            <p:ph type="pic" sz="quarter" idx="13"/>
          </p:nvPr>
        </p:nvSpPr>
        <p:spPr>
          <a:xfrm>
            <a:off x="5884648" y="0"/>
            <a:ext cx="6307353" cy="5780372"/>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53" h="5780372">
                <a:moveTo>
                  <a:pt x="760444" y="0"/>
                </a:moveTo>
                <a:lnTo>
                  <a:pt x="6307353" y="0"/>
                </a:lnTo>
                <a:lnTo>
                  <a:pt x="6307353" y="4515612"/>
                </a:lnTo>
                <a:lnTo>
                  <a:pt x="6110746" y="4731934"/>
                </a:lnTo>
                <a:cubicBezTo>
                  <a:pt x="5462967" y="5379713"/>
                  <a:pt x="4568069" y="5780372"/>
                  <a:pt x="3579592" y="5780372"/>
                </a:cubicBezTo>
                <a:cubicBezTo>
                  <a:pt x="1602638" y="5780372"/>
                  <a:pt x="0" y="4177734"/>
                  <a:pt x="0" y="2200780"/>
                </a:cubicBezTo>
                <a:cubicBezTo>
                  <a:pt x="0" y="1459422"/>
                  <a:pt x="225371" y="770703"/>
                  <a:pt x="611338" y="199396"/>
                </a:cubicBezTo>
                <a:close/>
              </a:path>
            </a:pathLst>
          </a:custGeom>
          <a:solidFill>
            <a:schemeClr val="bg2"/>
          </a:solidFill>
        </p:spPr>
        <p:txBody>
          <a:bodyPr wrap="square" anchor="ctr">
            <a:noAutofit/>
          </a:bodyPr>
          <a:lstStyle>
            <a:lvl1pPr marL="0" indent="0" algn="ctr">
              <a:buNone/>
              <a:defRPr/>
            </a:lvl1pPr>
          </a:lstStyle>
          <a:p>
            <a:r>
              <a:rPr lang="en-US" noProof="0"/>
              <a:t>Click icon to add picture</a:t>
            </a:r>
            <a:endParaRPr lang="en-US" noProof="0" dirty="0"/>
          </a:p>
        </p:txBody>
      </p:sp>
      <p:sp>
        <p:nvSpPr>
          <p:cNvPr id="14" name="Title 1">
            <a:extLst>
              <a:ext uri="{FF2B5EF4-FFF2-40B4-BE49-F238E27FC236}">
                <a16:creationId xmlns:a16="http://schemas.microsoft.com/office/drawing/2014/main" id="{2E646B4F-6CCB-724C-9D5E-6D5770023939}"/>
              </a:ext>
            </a:extLst>
          </p:cNvPr>
          <p:cNvSpPr>
            <a:spLocks noGrp="1"/>
          </p:cNvSpPr>
          <p:nvPr>
            <p:ph type="title"/>
          </p:nvPr>
        </p:nvSpPr>
        <p:spPr>
          <a:xfrm>
            <a:off x="515938" y="499595"/>
            <a:ext cx="4937211" cy="1325563"/>
          </a:xfrm>
        </p:spPr>
        <p:txBody>
          <a:bodyPr lIns="0" tIns="0" rIns="0" bIns="0">
            <a:noAutofit/>
          </a:bodyPr>
          <a:lstStyle>
            <a:lvl1pPr>
              <a:defRPr sz="3200" b="1" cap="all" baseline="0"/>
            </a:lvl1pPr>
          </a:lstStyle>
          <a:p>
            <a:r>
              <a:rPr lang="en-US" noProof="0"/>
              <a:t>Click to edit Master title style</a:t>
            </a:r>
            <a:endParaRPr lang="en-US" noProof="0" dirty="0"/>
          </a:p>
        </p:txBody>
      </p:sp>
    </p:spTree>
    <p:extLst>
      <p:ext uri="{BB962C8B-B14F-4D97-AF65-F5344CB8AC3E}">
        <p14:creationId xmlns:p14="http://schemas.microsoft.com/office/powerpoint/2010/main" val="1696208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499595"/>
            <a:ext cx="4937211" cy="1325563"/>
          </a:xfrm>
        </p:spPr>
        <p:txBody>
          <a:bodyPr lIns="0" tIns="0" rIns="0" bIns="0">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p:nvPr>
        </p:nvSpPr>
        <p:spPr>
          <a:xfrm>
            <a:off x="53896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8" name="Picture 7">
            <a:extLst>
              <a:ext uri="{FF2B5EF4-FFF2-40B4-BE49-F238E27FC236}">
                <a16:creationId xmlns:a16="http://schemas.microsoft.com/office/drawing/2014/main" id="{676C557E-B5A7-4416-BCC0-5743550BF152}"/>
              </a:ext>
            </a:extLst>
          </p:cNvPr>
          <p:cNvPicPr>
            <a:picLocks noChangeAspect="1"/>
          </p:cNvPicPr>
          <p:nvPr userDrawn="1"/>
        </p:nvPicPr>
        <p:blipFill>
          <a:blip r:embed="rId2">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14" name="Rectangle 13">
            <a:extLst>
              <a:ext uri="{FF2B5EF4-FFF2-40B4-BE49-F238E27FC236}">
                <a16:creationId xmlns:a16="http://schemas.microsoft.com/office/drawing/2014/main" id="{9D415693-E2CB-4DB4-B07C-2F96B0CAB302}"/>
              </a:ext>
            </a:extLst>
          </p:cNvPr>
          <p:cNvSpPr/>
          <p:nvPr userDrawn="1"/>
        </p:nvSpPr>
        <p:spPr>
          <a:xfrm>
            <a:off x="7854462" y="988536"/>
            <a:ext cx="4329129" cy="488092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Oval 3">
            <a:extLst>
              <a:ext uri="{FF2B5EF4-FFF2-40B4-BE49-F238E27FC236}">
                <a16:creationId xmlns:a16="http://schemas.microsoft.com/office/drawing/2014/main" id="{14C1BF67-E354-4E04-8F94-BABF2B7D1AFB}"/>
              </a:ext>
            </a:extLst>
          </p:cNvPr>
          <p:cNvSpPr/>
          <p:nvPr userDrawn="1"/>
        </p:nvSpPr>
        <p:spPr>
          <a:xfrm>
            <a:off x="5107816" y="633613"/>
            <a:ext cx="5571908" cy="5571906"/>
          </a:xfrm>
          <a:prstGeom prst="ellipse">
            <a:avLst/>
          </a:prstGeom>
          <a:solidFill>
            <a:schemeClr val="bg2">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Picture Placeholder 5">
            <a:extLst>
              <a:ext uri="{FF2B5EF4-FFF2-40B4-BE49-F238E27FC236}">
                <a16:creationId xmlns:a16="http://schemas.microsoft.com/office/drawing/2014/main" id="{FF6AC390-6F85-4B64-AE7A-E8E0D8FC89CF}"/>
              </a:ext>
            </a:extLst>
          </p:cNvPr>
          <p:cNvSpPr>
            <a:spLocks noGrp="1"/>
          </p:cNvSpPr>
          <p:nvPr>
            <p:ph type="pic" sz="quarter" idx="13"/>
          </p:nvPr>
        </p:nvSpPr>
        <p:spPr>
          <a:xfrm>
            <a:off x="5455212" y="988536"/>
            <a:ext cx="4884848" cy="4884848"/>
          </a:xfrm>
          <a:prstGeom prst="ellipse">
            <a:avLst/>
          </a:prstGeom>
          <a:solidFill>
            <a:schemeClr val="bg1">
              <a:lumMod val="85000"/>
            </a:schemeClr>
          </a:solidFill>
        </p:spPr>
        <p:txBody>
          <a:bodyPr anchor="ctr"/>
          <a:lstStyle>
            <a:lvl1pPr marL="0" indent="0" algn="ctr">
              <a:buNone/>
              <a:defRPr/>
            </a:lvl1pPr>
          </a:lstStyle>
          <a:p>
            <a:r>
              <a:rPr lang="en-US" noProof="0"/>
              <a:t>Click icon to add picture</a:t>
            </a:r>
            <a:endParaRPr lang="en-US" noProof="0" dirty="0"/>
          </a:p>
        </p:txBody>
      </p:sp>
    </p:spTree>
    <p:extLst>
      <p:ext uri="{BB962C8B-B14F-4D97-AF65-F5344CB8AC3E}">
        <p14:creationId xmlns:p14="http://schemas.microsoft.com/office/powerpoint/2010/main" val="1969986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03">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2E4E194-63F1-4D43-AC02-75733DF045E9}"/>
              </a:ext>
            </a:extLst>
          </p:cNvPr>
          <p:cNvSpPr/>
          <p:nvPr userDrawn="1"/>
        </p:nvSpPr>
        <p:spPr>
          <a:xfrm>
            <a:off x="8308181" y="1630018"/>
            <a:ext cx="3883819"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Oval 21">
            <a:extLst>
              <a:ext uri="{FF2B5EF4-FFF2-40B4-BE49-F238E27FC236}">
                <a16:creationId xmlns:a16="http://schemas.microsoft.com/office/drawing/2014/main" id="{E799E3E2-888B-2343-9A63-F84C03265CB5}"/>
              </a:ext>
            </a:extLst>
          </p:cNvPr>
          <p:cNvSpPr>
            <a:spLocks noChangeAspect="1"/>
          </p:cNvSpPr>
          <p:nvPr userDrawn="1"/>
        </p:nvSpPr>
        <p:spPr>
          <a:xfrm>
            <a:off x="9833702" y="1823757"/>
            <a:ext cx="832104" cy="832104"/>
          </a:xfrm>
          <a:prstGeom prst="ellipse">
            <a:avLst/>
          </a:prstGeom>
          <a:solidFill>
            <a:schemeClr val="accent4"/>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Picture Placeholder 11">
            <a:extLst>
              <a:ext uri="{FF2B5EF4-FFF2-40B4-BE49-F238E27FC236}">
                <a16:creationId xmlns:a16="http://schemas.microsoft.com/office/drawing/2014/main" id="{8FEDE8EF-5B7A-A741-9A56-D365CAE01B62}"/>
              </a:ext>
            </a:extLst>
          </p:cNvPr>
          <p:cNvSpPr>
            <a:spLocks noGrp="1"/>
          </p:cNvSpPr>
          <p:nvPr>
            <p:ph type="pic" sz="quarter" idx="19" hasCustomPrompt="1"/>
          </p:nvPr>
        </p:nvSpPr>
        <p:spPr>
          <a:xfrm>
            <a:off x="9998318" y="1988373"/>
            <a:ext cx="502873" cy="502873"/>
          </a:xfrm>
          <a:prstGeom prst="rect">
            <a:avLst/>
          </a:prstGeom>
          <a:noFill/>
        </p:spPr>
        <p:txBody>
          <a:bodyPr lIns="0" rIns="0" anchor="ctr">
            <a:noAutofit/>
          </a:bodyPr>
          <a:lstStyle>
            <a:lvl1pPr marL="0" indent="0" algn="ctr">
              <a:buNone/>
              <a:defRPr sz="1100">
                <a:solidFill>
                  <a:schemeClr val="bg1"/>
                </a:solidFill>
              </a:defRPr>
            </a:lvl1pPr>
          </a:lstStyle>
          <a:p>
            <a:r>
              <a:rPr lang="en-US" noProof="0" dirty="0"/>
              <a:t>icon</a:t>
            </a:r>
          </a:p>
        </p:txBody>
      </p:sp>
      <p:sp>
        <p:nvSpPr>
          <p:cNvPr id="9" name="Rectangle 8">
            <a:extLst>
              <a:ext uri="{FF2B5EF4-FFF2-40B4-BE49-F238E27FC236}">
                <a16:creationId xmlns:a16="http://schemas.microsoft.com/office/drawing/2014/main" id="{3755C1FB-E61C-4BBC-8179-D34908DEA1B6}"/>
              </a:ext>
            </a:extLst>
          </p:cNvPr>
          <p:cNvSpPr/>
          <p:nvPr userDrawn="1"/>
        </p:nvSpPr>
        <p:spPr>
          <a:xfrm>
            <a:off x="0" y="1630018"/>
            <a:ext cx="3883819"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Oval 3">
            <a:extLst>
              <a:ext uri="{FF2B5EF4-FFF2-40B4-BE49-F238E27FC236}">
                <a16:creationId xmlns:a16="http://schemas.microsoft.com/office/drawing/2014/main" id="{8C1E0992-271E-4948-9461-C7AA54AF8FEA}"/>
              </a:ext>
            </a:extLst>
          </p:cNvPr>
          <p:cNvSpPr>
            <a:spLocks noChangeAspect="1"/>
          </p:cNvSpPr>
          <p:nvPr userDrawn="1"/>
        </p:nvSpPr>
        <p:spPr>
          <a:xfrm>
            <a:off x="1526011" y="1823757"/>
            <a:ext cx="832104" cy="832104"/>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p:nvPr>
        </p:nvSpPr>
        <p:spPr>
          <a:xfrm>
            <a:off x="219126" y="3207024"/>
            <a:ext cx="3445566"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8" name="Picture 7">
            <a:extLst>
              <a:ext uri="{FF2B5EF4-FFF2-40B4-BE49-F238E27FC236}">
                <a16:creationId xmlns:a16="http://schemas.microsoft.com/office/drawing/2014/main" id="{676C557E-B5A7-4416-BCC0-5743550BF152}"/>
              </a:ext>
            </a:extLst>
          </p:cNvPr>
          <p:cNvPicPr>
            <a:picLocks noChangeAspect="1"/>
          </p:cNvPicPr>
          <p:nvPr userDrawn="1"/>
        </p:nvPicPr>
        <p:blipFill>
          <a:blip r:embed="rId2">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6" name="Picture Placeholder 5">
            <a:extLst>
              <a:ext uri="{FF2B5EF4-FFF2-40B4-BE49-F238E27FC236}">
                <a16:creationId xmlns:a16="http://schemas.microsoft.com/office/drawing/2014/main" id="{35B71D50-AA4B-4E0C-8F6A-0F64F2C8A8C7}"/>
              </a:ext>
            </a:extLst>
          </p:cNvPr>
          <p:cNvSpPr>
            <a:spLocks noGrp="1"/>
          </p:cNvSpPr>
          <p:nvPr>
            <p:ph type="pic" sz="quarter" idx="13"/>
          </p:nvPr>
        </p:nvSpPr>
        <p:spPr>
          <a:xfrm>
            <a:off x="3883819" y="1630018"/>
            <a:ext cx="4424362" cy="4373217"/>
          </a:xfrm>
          <a:solidFill>
            <a:schemeClr val="bg2">
              <a:lumMod val="90000"/>
            </a:schemeClr>
          </a:solidFill>
        </p:spPr>
        <p:txBody>
          <a:bodyPr anchor="ctr"/>
          <a:lstStyle>
            <a:lvl1pPr marL="0" indent="0" algn="ctr">
              <a:buNone/>
              <a:defRPr/>
            </a:lvl1pPr>
          </a:lstStyle>
          <a:p>
            <a:r>
              <a:rPr lang="en-US" noProof="0"/>
              <a:t>Click icon to add picture</a:t>
            </a:r>
            <a:endParaRPr lang="en-US" noProof="0" dirty="0"/>
          </a:p>
        </p:txBody>
      </p:sp>
      <p:sp>
        <p:nvSpPr>
          <p:cNvPr id="17" name="Content Placeholder 2">
            <a:extLst>
              <a:ext uri="{FF2B5EF4-FFF2-40B4-BE49-F238E27FC236}">
                <a16:creationId xmlns:a16="http://schemas.microsoft.com/office/drawing/2014/main" id="{147C9C38-5B17-467D-B581-EF28ECB11E80}"/>
              </a:ext>
            </a:extLst>
          </p:cNvPr>
          <p:cNvSpPr>
            <a:spLocks noGrp="1"/>
          </p:cNvSpPr>
          <p:nvPr>
            <p:ph idx="14"/>
          </p:nvPr>
        </p:nvSpPr>
        <p:spPr>
          <a:xfrm>
            <a:off x="8527490" y="3207024"/>
            <a:ext cx="3445200"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p:nvPr>
        </p:nvSpPr>
        <p:spPr>
          <a:xfrm>
            <a:off x="219126"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21" name="Content Placeholder 2">
            <a:extLst>
              <a:ext uri="{FF2B5EF4-FFF2-40B4-BE49-F238E27FC236}">
                <a16:creationId xmlns:a16="http://schemas.microsoft.com/office/drawing/2014/main" id="{F694448B-800C-40EF-8F61-18C018E8374C}"/>
              </a:ext>
            </a:extLst>
          </p:cNvPr>
          <p:cNvSpPr>
            <a:spLocks noGrp="1"/>
          </p:cNvSpPr>
          <p:nvPr>
            <p:ph idx="16"/>
          </p:nvPr>
        </p:nvSpPr>
        <p:spPr>
          <a:xfrm>
            <a:off x="8527124"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12" name="Picture Placeholder 11">
            <a:extLst>
              <a:ext uri="{FF2B5EF4-FFF2-40B4-BE49-F238E27FC236}">
                <a16:creationId xmlns:a16="http://schemas.microsoft.com/office/drawing/2014/main" id="{483B974E-5202-4EAD-9D55-4129C84BAE87}"/>
              </a:ext>
            </a:extLst>
          </p:cNvPr>
          <p:cNvSpPr>
            <a:spLocks noGrp="1"/>
          </p:cNvSpPr>
          <p:nvPr>
            <p:ph type="pic" sz="quarter" idx="17" hasCustomPrompt="1"/>
          </p:nvPr>
        </p:nvSpPr>
        <p:spPr>
          <a:xfrm>
            <a:off x="1690627" y="1988373"/>
            <a:ext cx="502873" cy="502873"/>
          </a:xfrm>
          <a:prstGeom prst="rect">
            <a:avLst/>
          </a:prstGeom>
          <a:noFill/>
        </p:spPr>
        <p:txBody>
          <a:bodyPr lIns="0" rIns="0" anchor="ctr">
            <a:noAutofit/>
          </a:bodyPr>
          <a:lstStyle>
            <a:lvl1pPr marL="0" indent="0" algn="ctr">
              <a:buNone/>
              <a:defRPr sz="1100">
                <a:solidFill>
                  <a:schemeClr val="bg1"/>
                </a:solidFill>
              </a:defRPr>
            </a:lvl1pPr>
          </a:lstStyle>
          <a:p>
            <a:r>
              <a:rPr lang="en-US" noProof="0" dirty="0"/>
              <a:t>icon</a:t>
            </a:r>
          </a:p>
        </p:txBody>
      </p:sp>
    </p:spTree>
    <p:extLst>
      <p:ext uri="{BB962C8B-B14F-4D97-AF65-F5344CB8AC3E}">
        <p14:creationId xmlns:p14="http://schemas.microsoft.com/office/powerpoint/2010/main" val="1741033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with Images">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B6EB0C6-606C-4AFB-8FF8-AB43606B95BD}"/>
              </a:ext>
            </a:extLst>
          </p:cNvPr>
          <p:cNvSpPr/>
          <p:nvPr userDrawn="1"/>
        </p:nvSpPr>
        <p:spPr>
          <a:xfrm>
            <a:off x="6599236" y="4707908"/>
            <a:ext cx="5592763"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Rectangle 3">
            <a:extLst>
              <a:ext uri="{FF2B5EF4-FFF2-40B4-BE49-F238E27FC236}">
                <a16:creationId xmlns:a16="http://schemas.microsoft.com/office/drawing/2014/main" id="{25CE6D5A-A5C0-4B12-A26A-691D5743FA5C}"/>
              </a:ext>
            </a:extLst>
          </p:cNvPr>
          <p:cNvSpPr/>
          <p:nvPr userDrawn="1"/>
        </p:nvSpPr>
        <p:spPr>
          <a:xfrm>
            <a:off x="-82063" y="1648186"/>
            <a:ext cx="5709139"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p:nvPr>
        </p:nvSpPr>
        <p:spPr>
          <a:xfrm>
            <a:off x="680934" y="2863158"/>
            <a:ext cx="4074002" cy="2846648"/>
          </a:xfrm>
        </p:spPr>
        <p:txBody>
          <a:bodyPr lIns="0" tIns="0" rIns="0" bIns="0">
            <a:noAutofit/>
          </a:bodyPr>
          <a:lstStyle>
            <a:lvl1pPr marL="0" indent="0" algn="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accent2"/>
              </a:solidFill>
            </a:endParaRPr>
          </a:p>
        </p:txBody>
      </p:sp>
      <p:pic>
        <p:nvPicPr>
          <p:cNvPr id="8" name="Picture 7">
            <a:extLst>
              <a:ext uri="{FF2B5EF4-FFF2-40B4-BE49-F238E27FC236}">
                <a16:creationId xmlns:a16="http://schemas.microsoft.com/office/drawing/2014/main" id="{676C557E-B5A7-4416-BCC0-5743550BF152}"/>
              </a:ext>
            </a:extLst>
          </p:cNvPr>
          <p:cNvPicPr>
            <a:picLocks noChangeAspect="1"/>
          </p:cNvPicPr>
          <p:nvPr userDrawn="1"/>
        </p:nvPicPr>
        <p:blipFill>
          <a:blip r:embed="rId2">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1309370" y="1903728"/>
            <a:ext cx="3445566" cy="495389"/>
          </a:xfrm>
        </p:spPr>
        <p:txBody>
          <a:bodyPr lIns="0" tIns="0" rIns="0" bIns="0" anchor="ctr">
            <a:noAutofit/>
          </a:bodyPr>
          <a:lstStyle>
            <a:lvl1pPr marL="0" indent="0" algn="r">
              <a:buNone/>
              <a:defRPr sz="1800" b="1" cap="all" baseline="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Topic 01 comes here</a:t>
            </a:r>
          </a:p>
        </p:txBody>
      </p:sp>
      <p:sp>
        <p:nvSpPr>
          <p:cNvPr id="23" name="Content Placeholder 2">
            <a:extLst>
              <a:ext uri="{FF2B5EF4-FFF2-40B4-BE49-F238E27FC236}">
                <a16:creationId xmlns:a16="http://schemas.microsoft.com/office/drawing/2014/main" id="{E5123CE7-2F8A-489B-BD99-0C2A33ADF49A}"/>
              </a:ext>
            </a:extLst>
          </p:cNvPr>
          <p:cNvSpPr>
            <a:spLocks noGrp="1"/>
          </p:cNvSpPr>
          <p:nvPr>
            <p:ph idx="19"/>
          </p:nvPr>
        </p:nvSpPr>
        <p:spPr>
          <a:xfrm>
            <a:off x="7327918" y="1648186"/>
            <a:ext cx="4074002" cy="2834508"/>
          </a:xfrm>
        </p:spPr>
        <p:txBody>
          <a:bodyPr lIns="0" tIns="0" rIns="0" bIns="0" anchor="b">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25" name="Content Placeholder 2">
            <a:extLst>
              <a:ext uri="{FF2B5EF4-FFF2-40B4-BE49-F238E27FC236}">
                <a16:creationId xmlns:a16="http://schemas.microsoft.com/office/drawing/2014/main" id="{07730BCF-AC2A-4FEC-8F01-63964DB444CF}"/>
              </a:ext>
            </a:extLst>
          </p:cNvPr>
          <p:cNvSpPr>
            <a:spLocks noGrp="1"/>
          </p:cNvSpPr>
          <p:nvPr>
            <p:ph idx="20" hasCustomPrompt="1"/>
          </p:nvPr>
        </p:nvSpPr>
        <p:spPr>
          <a:xfrm>
            <a:off x="7475709" y="4963450"/>
            <a:ext cx="3445566" cy="495389"/>
          </a:xfrm>
        </p:spPr>
        <p:txBody>
          <a:bodyPr lIns="0" tIns="0" rIns="0" bIns="0" anchor="ctr">
            <a:noAutofit/>
          </a:bodyPr>
          <a:lstStyle>
            <a:lvl1pPr marL="0" indent="0" algn="l">
              <a:buNone/>
              <a:defRPr sz="1800" b="1" cap="all" baseline="0">
                <a:solidFill>
                  <a:schemeClr val="accent4"/>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Topic 02 comes here</a:t>
            </a:r>
          </a:p>
        </p:txBody>
      </p:sp>
      <p:sp>
        <p:nvSpPr>
          <p:cNvPr id="21" name="Oval 20">
            <a:extLst>
              <a:ext uri="{FF2B5EF4-FFF2-40B4-BE49-F238E27FC236}">
                <a16:creationId xmlns:a16="http://schemas.microsoft.com/office/drawing/2014/main" id="{919C8692-230B-D543-A7F7-4FD61B04D1C6}"/>
              </a:ext>
            </a:extLst>
          </p:cNvPr>
          <p:cNvSpPr>
            <a:spLocks noChangeAspect="1"/>
          </p:cNvSpPr>
          <p:nvPr userDrawn="1"/>
        </p:nvSpPr>
        <p:spPr>
          <a:xfrm>
            <a:off x="5084763" y="1652762"/>
            <a:ext cx="1001899" cy="1001899"/>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Picture Placeholder 11">
            <a:extLst>
              <a:ext uri="{FF2B5EF4-FFF2-40B4-BE49-F238E27FC236}">
                <a16:creationId xmlns:a16="http://schemas.microsoft.com/office/drawing/2014/main" id="{E150BFC7-A11D-CC46-B5A2-8BD93C269506}"/>
              </a:ext>
            </a:extLst>
          </p:cNvPr>
          <p:cNvSpPr>
            <a:spLocks noGrp="1"/>
          </p:cNvSpPr>
          <p:nvPr>
            <p:ph type="pic" sz="quarter" idx="21" hasCustomPrompt="1"/>
          </p:nvPr>
        </p:nvSpPr>
        <p:spPr>
          <a:xfrm>
            <a:off x="5282969" y="1850968"/>
            <a:ext cx="605487" cy="605487"/>
          </a:xfrm>
          <a:prstGeom prst="rect">
            <a:avLst/>
          </a:prstGeom>
          <a:noFill/>
        </p:spPr>
        <p:txBody>
          <a:bodyPr lIns="0" rIns="0" anchor="ctr">
            <a:normAutofit/>
          </a:bodyPr>
          <a:lstStyle>
            <a:lvl1pPr marL="0" indent="0" algn="ctr">
              <a:buNone/>
              <a:defRPr sz="1100">
                <a:solidFill>
                  <a:schemeClr val="bg1"/>
                </a:solidFill>
              </a:defRPr>
            </a:lvl1pPr>
          </a:lstStyle>
          <a:p>
            <a:r>
              <a:rPr lang="en-US" noProof="0" dirty="0"/>
              <a:t>icon</a:t>
            </a:r>
          </a:p>
        </p:txBody>
      </p:sp>
      <p:sp>
        <p:nvSpPr>
          <p:cNvPr id="28" name="Oval 27">
            <a:extLst>
              <a:ext uri="{FF2B5EF4-FFF2-40B4-BE49-F238E27FC236}">
                <a16:creationId xmlns:a16="http://schemas.microsoft.com/office/drawing/2014/main" id="{F95B55F4-B501-3440-8904-A1C7F049CBE8}"/>
              </a:ext>
            </a:extLst>
          </p:cNvPr>
          <p:cNvSpPr>
            <a:spLocks noChangeAspect="1"/>
          </p:cNvSpPr>
          <p:nvPr userDrawn="1"/>
        </p:nvSpPr>
        <p:spPr>
          <a:xfrm>
            <a:off x="6100576" y="4707907"/>
            <a:ext cx="1001899" cy="1001899"/>
          </a:xfrm>
          <a:prstGeom prst="ellipse">
            <a:avLst/>
          </a:prstGeom>
          <a:solidFill>
            <a:schemeClr val="accent4"/>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9" name="Picture Placeholder 11">
            <a:extLst>
              <a:ext uri="{FF2B5EF4-FFF2-40B4-BE49-F238E27FC236}">
                <a16:creationId xmlns:a16="http://schemas.microsoft.com/office/drawing/2014/main" id="{F2116994-BE3E-6A43-9C15-E71BA8EC821F}"/>
              </a:ext>
            </a:extLst>
          </p:cNvPr>
          <p:cNvSpPr>
            <a:spLocks noGrp="1"/>
          </p:cNvSpPr>
          <p:nvPr>
            <p:ph type="pic" sz="quarter" idx="22" hasCustomPrompt="1"/>
          </p:nvPr>
        </p:nvSpPr>
        <p:spPr>
          <a:xfrm>
            <a:off x="6298782" y="4906113"/>
            <a:ext cx="605487" cy="605487"/>
          </a:xfrm>
          <a:prstGeom prst="rect">
            <a:avLst/>
          </a:prstGeom>
          <a:noFill/>
        </p:spPr>
        <p:txBody>
          <a:bodyPr lIns="0" rIns="0" anchor="ctr">
            <a:normAutofit/>
          </a:bodyPr>
          <a:lstStyle>
            <a:lvl1pPr marL="0" indent="0" algn="ctr">
              <a:buNone/>
              <a:defRPr sz="1100">
                <a:solidFill>
                  <a:schemeClr val="bg1"/>
                </a:solidFill>
              </a:defRPr>
            </a:lvl1pPr>
          </a:lstStyle>
          <a:p>
            <a:r>
              <a:rPr lang="en-US" noProof="0" dirty="0"/>
              <a:t>icon</a:t>
            </a:r>
          </a:p>
        </p:txBody>
      </p:sp>
    </p:spTree>
    <p:extLst>
      <p:ext uri="{BB962C8B-B14F-4D97-AF65-F5344CB8AC3E}">
        <p14:creationId xmlns:p14="http://schemas.microsoft.com/office/powerpoint/2010/main" val="891400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endParaRPr lang="en-US" noProof="0" dirty="0"/>
          </a:p>
        </p:txBody>
      </p:sp>
      <p:sp>
        <p:nvSpPr>
          <p:cNvPr id="7" name="Rectangle 6">
            <a:extLst>
              <a:ext uri="{FF2B5EF4-FFF2-40B4-BE49-F238E27FC236}">
                <a16:creationId xmlns:a16="http://schemas.microsoft.com/office/drawing/2014/main" id="{8DCE74CE-BEFF-42B3-BF3E-C41B1B1F1EE4}"/>
              </a:ext>
            </a:extLst>
          </p:cNvPr>
          <p:cNvSpPr/>
          <p:nvPr userDrawn="1"/>
        </p:nvSpPr>
        <p:spPr>
          <a:xfrm rot="10800000">
            <a:off x="515938" y="-16721"/>
            <a:ext cx="1258618" cy="1105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8" name="Picture 7">
            <a:extLst>
              <a:ext uri="{FF2B5EF4-FFF2-40B4-BE49-F238E27FC236}">
                <a16:creationId xmlns:a16="http://schemas.microsoft.com/office/drawing/2014/main" id="{8B0944B4-FE4A-459A-85B1-3476FE6C4C49}"/>
              </a:ext>
            </a:extLst>
          </p:cNvPr>
          <p:cNvPicPr>
            <a:picLocks noChangeAspect="1"/>
          </p:cNvPicPr>
          <p:nvPr userDrawn="1"/>
        </p:nvPicPr>
        <p:blipFill>
          <a:blip r:embed="rId2">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9" name="Oval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Slide Number Placeholder 5">
            <a:extLst>
              <a:ext uri="{FF2B5EF4-FFF2-40B4-BE49-F238E27FC236}">
                <a16:creationId xmlns:a16="http://schemas.microsoft.com/office/drawing/2014/main" id="{CEC6B25A-6AA2-46A7-84BE-5C907CA51B02}"/>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grpSp>
        <p:nvGrpSpPr>
          <p:cNvPr id="11" name="Group 10">
            <a:extLst>
              <a:ext uri="{FF2B5EF4-FFF2-40B4-BE49-F238E27FC236}">
                <a16:creationId xmlns:a16="http://schemas.microsoft.com/office/drawing/2014/main" id="{322A2F12-9117-4B68-80A7-10EC293F01F8}"/>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12" name="Freeform 5">
              <a:extLst>
                <a:ext uri="{FF2B5EF4-FFF2-40B4-BE49-F238E27FC236}">
                  <a16:creationId xmlns:a16="http://schemas.microsoft.com/office/drawing/2014/main" id="{AAF7CCD5-D217-463B-844E-D697B3459C91}"/>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3" name="Freeform 6">
              <a:extLst>
                <a:ext uri="{FF2B5EF4-FFF2-40B4-BE49-F238E27FC236}">
                  <a16:creationId xmlns:a16="http://schemas.microsoft.com/office/drawing/2014/main" id="{470AB33E-36FA-416E-9307-1C85125C0DA4}"/>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4" name="Freeform 7">
              <a:extLst>
                <a:ext uri="{FF2B5EF4-FFF2-40B4-BE49-F238E27FC236}">
                  <a16:creationId xmlns:a16="http://schemas.microsoft.com/office/drawing/2014/main" id="{52518C90-D74B-4D84-AE06-554644DE33DC}"/>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Tree>
    <p:extLst>
      <p:ext uri="{BB962C8B-B14F-4D97-AF65-F5344CB8AC3E}">
        <p14:creationId xmlns:p14="http://schemas.microsoft.com/office/powerpoint/2010/main" val="1564760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endParaRPr lang="en-US" noProof="0" dirty="0"/>
          </a:p>
        </p:txBody>
      </p:sp>
      <p:sp>
        <p:nvSpPr>
          <p:cNvPr id="7" name="Rectangle 6">
            <a:extLst>
              <a:ext uri="{FF2B5EF4-FFF2-40B4-BE49-F238E27FC236}">
                <a16:creationId xmlns:a16="http://schemas.microsoft.com/office/drawing/2014/main" id="{8DCE74CE-BEFF-42B3-BF3E-C41B1B1F1EE4}"/>
              </a:ext>
            </a:extLst>
          </p:cNvPr>
          <p:cNvSpPr/>
          <p:nvPr userDrawn="1"/>
        </p:nvSpPr>
        <p:spPr>
          <a:xfrm rot="10800000">
            <a:off x="515938" y="-16721"/>
            <a:ext cx="1258618" cy="1105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8" name="Picture 7">
            <a:extLst>
              <a:ext uri="{FF2B5EF4-FFF2-40B4-BE49-F238E27FC236}">
                <a16:creationId xmlns:a16="http://schemas.microsoft.com/office/drawing/2014/main" id="{8B0944B4-FE4A-459A-85B1-3476FE6C4C49}"/>
              </a:ext>
            </a:extLst>
          </p:cNvPr>
          <p:cNvPicPr>
            <a:picLocks noChangeAspect="1"/>
          </p:cNvPicPr>
          <p:nvPr userDrawn="1"/>
        </p:nvPicPr>
        <p:blipFill>
          <a:blip r:embed="rId2">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9" name="Oval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Slide Number Placeholder 5">
            <a:extLst>
              <a:ext uri="{FF2B5EF4-FFF2-40B4-BE49-F238E27FC236}">
                <a16:creationId xmlns:a16="http://schemas.microsoft.com/office/drawing/2014/main" id="{CEC6B25A-6AA2-46A7-84BE-5C907CA51B02}"/>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grpSp>
        <p:nvGrpSpPr>
          <p:cNvPr id="11" name="Group 10">
            <a:extLst>
              <a:ext uri="{FF2B5EF4-FFF2-40B4-BE49-F238E27FC236}">
                <a16:creationId xmlns:a16="http://schemas.microsoft.com/office/drawing/2014/main" id="{322A2F12-9117-4B68-80A7-10EC293F01F8}"/>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12" name="Freeform 5">
              <a:extLst>
                <a:ext uri="{FF2B5EF4-FFF2-40B4-BE49-F238E27FC236}">
                  <a16:creationId xmlns:a16="http://schemas.microsoft.com/office/drawing/2014/main" id="{AAF7CCD5-D217-463B-844E-D697B3459C91}"/>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3" name="Freeform 6">
              <a:extLst>
                <a:ext uri="{FF2B5EF4-FFF2-40B4-BE49-F238E27FC236}">
                  <a16:creationId xmlns:a16="http://schemas.microsoft.com/office/drawing/2014/main" id="{470AB33E-36FA-416E-9307-1C85125C0DA4}"/>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4" name="Freeform 7">
              <a:extLst>
                <a:ext uri="{FF2B5EF4-FFF2-40B4-BE49-F238E27FC236}">
                  <a16:creationId xmlns:a16="http://schemas.microsoft.com/office/drawing/2014/main" id="{52518C90-D74B-4D84-AE06-554644DE33DC}"/>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3" name="Text Placeholder 2">
            <a:extLst>
              <a:ext uri="{FF2B5EF4-FFF2-40B4-BE49-F238E27FC236}">
                <a16:creationId xmlns:a16="http://schemas.microsoft.com/office/drawing/2014/main" id="{7E3A6D02-D902-4B4A-B727-07D0E5BBC359}"/>
              </a:ext>
            </a:extLst>
          </p:cNvPr>
          <p:cNvSpPr>
            <a:spLocks noGrp="1"/>
          </p:cNvSpPr>
          <p:nvPr>
            <p:ph type="body" sz="quarter" idx="13"/>
          </p:nvPr>
        </p:nvSpPr>
        <p:spPr>
          <a:xfrm>
            <a:off x="1447800" y="1847056"/>
            <a:ext cx="9296400" cy="3163888"/>
          </a:xfrm>
        </p:spPr>
        <p:txBody>
          <a:bodyPr anchor="ctr">
            <a:normAutofit/>
          </a:bodyPr>
          <a:lstStyle>
            <a:lvl1pPr marL="0" indent="0" algn="ctr">
              <a:buNone/>
              <a:defRPr sz="6000"/>
            </a:lvl1pPr>
            <a:lvl2pPr marL="457200" indent="0">
              <a:buNone/>
              <a:defRPr/>
            </a:lvl2pPr>
          </a:lstStyle>
          <a:p>
            <a:pPr lvl="0"/>
            <a:r>
              <a:rPr lang="en-US" noProof="0"/>
              <a:t>Click to edit Master text styles</a:t>
            </a:r>
          </a:p>
        </p:txBody>
      </p:sp>
    </p:spTree>
    <p:extLst>
      <p:ext uri="{BB962C8B-B14F-4D97-AF65-F5344CB8AC3E}">
        <p14:creationId xmlns:p14="http://schemas.microsoft.com/office/powerpoint/2010/main" val="2115755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C4D7FA-B85E-4477-8C62-94955B340F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1F1226BB-3E56-4E7F-8172-7EC03C9F0B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D95D08EF-72FB-4F19-9916-65815A9CA9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51F27F-98F9-A147-8986-34441C7B752D}" type="datetime1">
              <a:rPr lang="en-US" noProof="0" smtClean="0"/>
              <a:t>8/24/2022</a:t>
            </a:fld>
            <a:endParaRPr lang="en-US" noProof="0" dirty="0"/>
          </a:p>
        </p:txBody>
      </p:sp>
      <p:sp>
        <p:nvSpPr>
          <p:cNvPr id="5" name="Footer Placeholder 4">
            <a:extLst>
              <a:ext uri="{FF2B5EF4-FFF2-40B4-BE49-F238E27FC236}">
                <a16:creationId xmlns:a16="http://schemas.microsoft.com/office/drawing/2014/main" id="{1365084D-BC85-4A55-BD80-93876AD101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noProof="0" dirty="0"/>
          </a:p>
        </p:txBody>
      </p:sp>
      <p:sp>
        <p:nvSpPr>
          <p:cNvPr id="6" name="Slide Number Placeholder 5">
            <a:extLst>
              <a:ext uri="{FF2B5EF4-FFF2-40B4-BE49-F238E27FC236}">
                <a16:creationId xmlns:a16="http://schemas.microsoft.com/office/drawing/2014/main" id="{45FDEF23-A140-4DD6-A0D0-A86BD4DF34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C71654-96A5-4280-94F3-931C61A9F92C}" type="slidenum">
              <a:rPr lang="en-US" noProof="0" smtClean="0"/>
              <a:t>‹#›</a:t>
            </a:fld>
            <a:endParaRPr lang="en-US" noProof="0" dirty="0"/>
          </a:p>
        </p:txBody>
      </p:sp>
    </p:spTree>
    <p:extLst>
      <p:ext uri="{BB962C8B-B14F-4D97-AF65-F5344CB8AC3E}">
        <p14:creationId xmlns:p14="http://schemas.microsoft.com/office/powerpoint/2010/main" val="234708230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0" r:id="rId4"/>
    <p:sldLayoutId id="2147483661" r:id="rId5"/>
    <p:sldLayoutId id="2147483662" r:id="rId6"/>
    <p:sldLayoutId id="2147483663" r:id="rId7"/>
    <p:sldLayoutId id="2147483654" r:id="rId8"/>
    <p:sldLayoutId id="2147483676" r:id="rId9"/>
    <p:sldLayoutId id="2147483675" r:id="rId10"/>
    <p:sldLayoutId id="2147483664" r:id="rId11"/>
    <p:sldLayoutId id="2147483665" r:id="rId12"/>
    <p:sldLayoutId id="2147483666" r:id="rId13"/>
    <p:sldLayoutId id="2147483667" r:id="rId14"/>
    <p:sldLayoutId id="2147483668" r:id="rId15"/>
    <p:sldLayoutId id="2147483669" r:id="rId16"/>
    <p:sldLayoutId id="2147483671" r:id="rId17"/>
    <p:sldLayoutId id="2147483672" r:id="rId18"/>
    <p:sldLayoutId id="2147483674" r:id="rId19"/>
    <p:sldLayoutId id="2147483673" r:id="rId20"/>
    <p:sldLayoutId id="2147483677" r:id="rId2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25" userDrawn="1">
          <p15:clr>
            <a:srgbClr val="F26B43"/>
          </p15:clr>
        </p15:guide>
        <p15:guide id="4" pos="734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21.xml"/><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cityscape">
            <a:extLst>
              <a:ext uri="{FF2B5EF4-FFF2-40B4-BE49-F238E27FC236}">
                <a16:creationId xmlns:a16="http://schemas.microsoft.com/office/drawing/2014/main" id="{ABD7F97D-15E8-4032-B615-0562046B7542}"/>
              </a:ext>
            </a:extLst>
          </p:cNvPr>
          <p:cNvPicPr>
            <a:picLocks noGrp="1" noChangeAspect="1"/>
          </p:cNvPicPr>
          <p:nvPr>
            <p:ph type="pic" sz="quarter" idx="10"/>
          </p:nvPr>
        </p:nvPicPr>
        <p:blipFill>
          <a:blip r:embed="rId3" cstate="print">
            <a:extLst>
              <a:ext uri="{28A0092B-C50C-407E-A947-70E740481C1C}">
                <a14:useLocalDpi xmlns:a14="http://schemas.microsoft.com/office/drawing/2010/main"/>
              </a:ext>
            </a:extLst>
          </a:blip>
          <a:srcRect/>
          <a:stretch>
            <a:fillRect/>
          </a:stretch>
        </p:blipFill>
        <p:spPr/>
      </p:pic>
      <p:sp>
        <p:nvSpPr>
          <p:cNvPr id="2" name="Title 1">
            <a:extLst>
              <a:ext uri="{FF2B5EF4-FFF2-40B4-BE49-F238E27FC236}">
                <a16:creationId xmlns:a16="http://schemas.microsoft.com/office/drawing/2014/main" id="{FBAB08B8-3DB3-4637-AE23-B8DB96D9FCEC}"/>
              </a:ext>
            </a:extLst>
          </p:cNvPr>
          <p:cNvSpPr>
            <a:spLocks noGrp="1"/>
          </p:cNvSpPr>
          <p:nvPr>
            <p:ph type="ctrTitle"/>
          </p:nvPr>
        </p:nvSpPr>
        <p:spPr/>
        <p:txBody>
          <a:bodyPr/>
          <a:lstStyle/>
          <a:p>
            <a:r>
              <a:rPr lang="en-US" sz="6600" dirty="0">
                <a:latin typeface="Broadway" panose="04040905080B02020502" pitchFamily="82" charset="0"/>
              </a:rPr>
              <a:t>SWOT ANALYSIS</a:t>
            </a:r>
          </a:p>
        </p:txBody>
      </p:sp>
    </p:spTree>
    <p:extLst>
      <p:ext uri="{BB962C8B-B14F-4D97-AF65-F5344CB8AC3E}">
        <p14:creationId xmlns:p14="http://schemas.microsoft.com/office/powerpoint/2010/main" val="31671720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C0F01-40ED-4045-8E12-A4E491E95C5A}"/>
              </a:ext>
            </a:extLst>
          </p:cNvPr>
          <p:cNvSpPr>
            <a:spLocks noGrp="1"/>
          </p:cNvSpPr>
          <p:nvPr>
            <p:ph type="ctrTitle"/>
          </p:nvPr>
        </p:nvSpPr>
        <p:spPr>
          <a:xfrm>
            <a:off x="70439" y="105421"/>
            <a:ext cx="8152285" cy="941900"/>
          </a:xfrm>
          <a:solidFill>
            <a:schemeClr val="accent3">
              <a:lumMod val="20000"/>
              <a:lumOff val="80000"/>
            </a:schemeClr>
          </a:solidFill>
        </p:spPr>
        <p:txBody>
          <a:bodyPr/>
          <a:lstStyle/>
          <a:p>
            <a:pPr algn="ctr"/>
            <a:r>
              <a:rPr lang="en-GB" sz="5400" b="1" dirty="0">
                <a:solidFill>
                  <a:schemeClr val="tx1"/>
                </a:solidFill>
                <a:latin typeface="TH SarabunPSK" panose="020B0500040200020003" pitchFamily="34" charset="-34"/>
                <a:cs typeface="TH SarabunPSK" panose="020B0500040200020003" pitchFamily="34" charset="-34"/>
              </a:rPr>
              <a:t>WHY MOST PEOPLE USE SWOT  ? </a:t>
            </a:r>
            <a:endParaRPr lang="en-GB" dirty="0"/>
          </a:p>
        </p:txBody>
      </p:sp>
      <p:sp>
        <p:nvSpPr>
          <p:cNvPr id="3" name="Subtitle 2">
            <a:extLst>
              <a:ext uri="{FF2B5EF4-FFF2-40B4-BE49-F238E27FC236}">
                <a16:creationId xmlns:a16="http://schemas.microsoft.com/office/drawing/2014/main" id="{DE6DA9D7-6BCD-4481-9829-4FBFFE4ECA6E}"/>
              </a:ext>
            </a:extLst>
          </p:cNvPr>
          <p:cNvSpPr>
            <a:spLocks noGrp="1"/>
          </p:cNvSpPr>
          <p:nvPr>
            <p:ph type="subTitle" idx="1"/>
          </p:nvPr>
        </p:nvSpPr>
        <p:spPr>
          <a:xfrm>
            <a:off x="1832381" y="1387738"/>
            <a:ext cx="10359619" cy="1540742"/>
          </a:xfrm>
          <a:solidFill>
            <a:srgbClr val="002060"/>
          </a:solidFill>
        </p:spPr>
        <p:txBody>
          <a:bodyPr/>
          <a:lstStyle/>
          <a:p>
            <a:pPr algn="thaiDist"/>
            <a:r>
              <a:rPr lang="en-US" sz="2400" dirty="0">
                <a:latin typeface="TH SarabunPSK" panose="020B0500040200020003" pitchFamily="34" charset="-34"/>
                <a:cs typeface="TH SarabunPSK" panose="020B0500040200020003" pitchFamily="34" charset="-34"/>
              </a:rPr>
              <a:t>=&gt;	</a:t>
            </a:r>
            <a:r>
              <a:rPr lang="en-US" sz="2800" b="0" i="0" dirty="0">
                <a:effectLst/>
                <a:latin typeface="TH SarabunPSK" panose="020B0500040200020003" pitchFamily="34" charset="-34"/>
                <a:cs typeface="TH SarabunPSK" panose="020B0500040200020003" pitchFamily="34" charset="-34"/>
              </a:rPr>
              <a:t>SWOT is a simple and comprehensive approach. SWOT tools can help reduce factors in four categories. Only in this way can we decide how best to manage resources.</a:t>
            </a:r>
            <a:endParaRPr lang="en-GB" sz="2400" dirty="0">
              <a:latin typeface="TH SarabunPSK" panose="020B0500040200020003" pitchFamily="34" charset="-34"/>
              <a:cs typeface="TH SarabunPSK" panose="020B0500040200020003" pitchFamily="34" charset="-34"/>
            </a:endParaRPr>
          </a:p>
        </p:txBody>
      </p:sp>
      <p:pic>
        <p:nvPicPr>
          <p:cNvPr id="7170" name="Picture 2" descr="Swot Analysis Images | Free Vectors, Stock Photos &amp;amp; PSD">
            <a:extLst>
              <a:ext uri="{FF2B5EF4-FFF2-40B4-BE49-F238E27FC236}">
                <a16:creationId xmlns:a16="http://schemas.microsoft.com/office/drawing/2014/main" id="{12664C69-F67F-4F60-9F4E-A92546B26E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933" y="3191412"/>
            <a:ext cx="10707573" cy="3267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3915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C0F01-40ED-4045-8E12-A4E491E95C5A}"/>
              </a:ext>
            </a:extLst>
          </p:cNvPr>
          <p:cNvSpPr>
            <a:spLocks noGrp="1"/>
          </p:cNvSpPr>
          <p:nvPr>
            <p:ph type="ctrTitle"/>
          </p:nvPr>
        </p:nvSpPr>
        <p:spPr>
          <a:xfrm>
            <a:off x="70439" y="105421"/>
            <a:ext cx="9376069" cy="941900"/>
          </a:xfrm>
          <a:solidFill>
            <a:schemeClr val="accent3">
              <a:lumMod val="20000"/>
              <a:lumOff val="80000"/>
            </a:schemeClr>
          </a:solidFill>
        </p:spPr>
        <p:txBody>
          <a:bodyPr/>
          <a:lstStyle/>
          <a:p>
            <a:pPr algn="ctr"/>
            <a:r>
              <a:rPr lang="en-GB" sz="5400" b="1" dirty="0">
                <a:solidFill>
                  <a:schemeClr val="tx1"/>
                </a:solidFill>
                <a:latin typeface="TH SarabunPSK" panose="020B0500040200020003" pitchFamily="34" charset="-34"/>
                <a:cs typeface="TH SarabunPSK" panose="020B0500040200020003" pitchFamily="34" charset="-34"/>
              </a:rPr>
              <a:t>DISADVANTAGES OF swot ANALYSIS  ? </a:t>
            </a:r>
            <a:endParaRPr lang="en-GB" dirty="0"/>
          </a:p>
        </p:txBody>
      </p:sp>
      <p:sp>
        <p:nvSpPr>
          <p:cNvPr id="3" name="Subtitle 2">
            <a:extLst>
              <a:ext uri="{FF2B5EF4-FFF2-40B4-BE49-F238E27FC236}">
                <a16:creationId xmlns:a16="http://schemas.microsoft.com/office/drawing/2014/main" id="{DE6DA9D7-6BCD-4481-9829-4FBFFE4ECA6E}"/>
              </a:ext>
            </a:extLst>
          </p:cNvPr>
          <p:cNvSpPr>
            <a:spLocks noGrp="1"/>
          </p:cNvSpPr>
          <p:nvPr>
            <p:ph type="subTitle" idx="1"/>
          </p:nvPr>
        </p:nvSpPr>
        <p:spPr>
          <a:xfrm>
            <a:off x="1220489" y="1380863"/>
            <a:ext cx="10359619" cy="3871781"/>
          </a:xfrm>
          <a:solidFill>
            <a:srgbClr val="002060"/>
          </a:solidFill>
        </p:spPr>
        <p:txBody>
          <a:bodyPr/>
          <a:lstStyle/>
          <a:p>
            <a:pPr marL="342900" indent="-342900" algn="thaiDist">
              <a:buFont typeface="Symbol" panose="05050102010706020507" pitchFamily="18" charset="2"/>
              <a:buChar char="Þ"/>
            </a:pPr>
            <a:r>
              <a:rPr lang="en-US" sz="2400" dirty="0">
                <a:latin typeface="TH SarabunPSK" panose="020B0500040200020003" pitchFamily="34" charset="-34"/>
                <a:cs typeface="TH SarabunPSK" panose="020B0500040200020003" pitchFamily="34" charset="-34"/>
              </a:rPr>
              <a:t>In business, It's said strategy is not important, no matter how much information you have and what your plan is. If you can't get the results, your plan or information is worthless. SWOT It’s our strengths, weaknesses, opportunities and obstacles analysis tool. This analysis allows us to see the internal and external perspectives of ourselves or the organization, but it is not enough to formulate strategies. This means that SWOT users need to guide the further analysis of this information to create actions with business value.</a:t>
            </a:r>
          </a:p>
          <a:p>
            <a:pPr marL="342900" indent="-342900" algn="thaiDist">
              <a:buFont typeface="Symbol" panose="05050102010706020507" pitchFamily="18" charset="2"/>
              <a:buChar char="Þ"/>
            </a:pPr>
            <a:endParaRPr lang="en-US" sz="2400" dirty="0">
              <a:latin typeface="TH SarabunPSK" panose="020B0500040200020003" pitchFamily="34" charset="-34"/>
              <a:cs typeface="TH SarabunPSK" panose="020B0500040200020003" pitchFamily="34" charset="-34"/>
            </a:endParaRPr>
          </a:p>
          <a:p>
            <a:pPr marL="342900" indent="-342900" algn="thaiDist">
              <a:buFont typeface="Symbol" panose="05050102010706020507" pitchFamily="18" charset="2"/>
              <a:buChar char="Þ"/>
            </a:pPr>
            <a:r>
              <a:rPr lang="en-US" sz="2400" b="0" i="0" dirty="0">
                <a:effectLst/>
                <a:latin typeface="TH SarabunPSK" panose="020B0500040200020003" pitchFamily="34" charset="-34"/>
                <a:cs typeface="TH SarabunPSK" panose="020B0500040200020003" pitchFamily="34" charset="-34"/>
              </a:rPr>
              <a:t>What popular people do Another is to bring SWOT internal and external data into action through another called TOWS. or how to reduce our weaknesses under certain obstacles</a:t>
            </a:r>
            <a:endParaRPr lang="en-GB" sz="2400" dirty="0">
              <a:latin typeface="TH SarabunPSK" panose="020B0500040200020003" pitchFamily="34" charset="-34"/>
              <a:cs typeface="TH SarabunPSK" panose="020B0500040200020003" pitchFamily="34" charset="-34"/>
            </a:endParaRPr>
          </a:p>
        </p:txBody>
      </p:sp>
    </p:spTree>
    <p:extLst>
      <p:ext uri="{BB962C8B-B14F-4D97-AF65-F5344CB8AC3E}">
        <p14:creationId xmlns:p14="http://schemas.microsoft.com/office/powerpoint/2010/main" val="30568960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C0F01-40ED-4045-8E12-A4E491E95C5A}"/>
              </a:ext>
            </a:extLst>
          </p:cNvPr>
          <p:cNvSpPr>
            <a:spLocks noGrp="1"/>
          </p:cNvSpPr>
          <p:nvPr>
            <p:ph type="ctrTitle"/>
          </p:nvPr>
        </p:nvSpPr>
        <p:spPr>
          <a:xfrm>
            <a:off x="70440" y="105421"/>
            <a:ext cx="6137744" cy="941900"/>
          </a:xfrm>
          <a:solidFill>
            <a:schemeClr val="accent3">
              <a:lumMod val="20000"/>
              <a:lumOff val="80000"/>
            </a:schemeClr>
          </a:solidFill>
        </p:spPr>
        <p:txBody>
          <a:bodyPr/>
          <a:lstStyle/>
          <a:p>
            <a:pPr algn="ctr"/>
            <a:r>
              <a:rPr lang="en-GB" sz="5400" b="1" dirty="0">
                <a:solidFill>
                  <a:schemeClr val="tx1"/>
                </a:solidFill>
                <a:latin typeface="TH SarabunPSK" panose="020B0500040200020003" pitchFamily="34" charset="-34"/>
                <a:cs typeface="TH SarabunPSK" panose="020B0500040200020003" pitchFamily="34" charset="-34"/>
              </a:rPr>
              <a:t>HOW TO ANALYSE SWOT ?</a:t>
            </a:r>
            <a:endParaRPr lang="en-GB" dirty="0"/>
          </a:p>
        </p:txBody>
      </p:sp>
      <p:sp>
        <p:nvSpPr>
          <p:cNvPr id="3" name="Subtitle 2">
            <a:extLst>
              <a:ext uri="{FF2B5EF4-FFF2-40B4-BE49-F238E27FC236}">
                <a16:creationId xmlns:a16="http://schemas.microsoft.com/office/drawing/2014/main" id="{DE6DA9D7-6BCD-4481-9829-4FBFFE4ECA6E}"/>
              </a:ext>
            </a:extLst>
          </p:cNvPr>
          <p:cNvSpPr>
            <a:spLocks noGrp="1"/>
          </p:cNvSpPr>
          <p:nvPr>
            <p:ph type="subTitle" idx="1"/>
          </p:nvPr>
        </p:nvSpPr>
        <p:spPr>
          <a:xfrm>
            <a:off x="526096" y="1417881"/>
            <a:ext cx="10359619" cy="4494781"/>
          </a:xfrm>
          <a:solidFill>
            <a:srgbClr val="002060"/>
          </a:solidFill>
        </p:spPr>
        <p:txBody>
          <a:bodyPr/>
          <a:lstStyle/>
          <a:p>
            <a:pPr marL="342900" indent="-342900" algn="thaiDist">
              <a:buFont typeface="Symbol" panose="05050102010706020507" pitchFamily="18" charset="2"/>
              <a:buChar char="Þ"/>
            </a:pPr>
            <a:r>
              <a:rPr lang="en-US" sz="2400" dirty="0">
                <a:latin typeface="TH SarabunPSK" panose="020B0500040200020003" pitchFamily="34" charset="-34"/>
                <a:cs typeface="TH SarabunPSK" panose="020B0500040200020003" pitchFamily="34" charset="-34"/>
              </a:rPr>
              <a:t>From the perspective of competitors, customers or industries, we must understand. What are the advantages of competitors? If all products meet the standards, it is not the advantage of customers. At the same time, if you say the good quality and good service, it means that your competitors have bad products and services.</a:t>
            </a:r>
          </a:p>
          <a:p>
            <a:pPr algn="thaiDist"/>
            <a:endParaRPr lang="en-US" sz="2400" dirty="0">
              <a:latin typeface="TH SarabunPSK" panose="020B0500040200020003" pitchFamily="34" charset="-34"/>
              <a:cs typeface="TH SarabunPSK" panose="020B0500040200020003" pitchFamily="34" charset="-34"/>
            </a:endParaRPr>
          </a:p>
          <a:p>
            <a:pPr marL="342900" indent="-342900" algn="thaiDist">
              <a:buFont typeface="Symbol" panose="05050102010706020507" pitchFamily="18" charset="2"/>
              <a:buChar char="Þ"/>
            </a:pPr>
            <a:r>
              <a:rPr lang="en-US" sz="2400" b="1" dirty="0">
                <a:highlight>
                  <a:srgbClr val="800080"/>
                </a:highlight>
                <a:latin typeface="TH SarabunPSK" panose="020B0500040200020003" pitchFamily="34" charset="-34"/>
                <a:cs typeface="TH SarabunPSK" panose="020B0500040200020003" pitchFamily="34" charset="-34"/>
              </a:rPr>
              <a:t>What are the advantages compared to competitors?</a:t>
            </a:r>
          </a:p>
          <a:p>
            <a:pPr marL="342900" indent="-342900" algn="thaiDist">
              <a:buFont typeface="Symbol" panose="05050102010706020507" pitchFamily="18" charset="2"/>
              <a:buChar char="Þ"/>
            </a:pPr>
            <a:r>
              <a:rPr lang="en-US" sz="2400" b="1" dirty="0">
                <a:highlight>
                  <a:srgbClr val="800080"/>
                </a:highlight>
                <a:latin typeface="TH SarabunPSK" panose="020B0500040200020003" pitchFamily="34" charset="-34"/>
                <a:cs typeface="TH SarabunPSK" panose="020B0500040200020003" pitchFamily="34" charset="-34"/>
              </a:rPr>
              <a:t>What can you do better than others?</a:t>
            </a:r>
          </a:p>
          <a:p>
            <a:pPr marL="342900" indent="-342900" algn="thaiDist">
              <a:buFont typeface="Symbol" panose="05050102010706020507" pitchFamily="18" charset="2"/>
              <a:buChar char="Þ"/>
            </a:pPr>
            <a:r>
              <a:rPr lang="en-US" sz="2400" b="1" dirty="0">
                <a:highlight>
                  <a:srgbClr val="800080"/>
                </a:highlight>
                <a:latin typeface="TH SarabunPSK" panose="020B0500040200020003" pitchFamily="34" charset="-34"/>
                <a:cs typeface="TH SarabunPSK" panose="020B0500040200020003" pitchFamily="34" charset="-34"/>
              </a:rPr>
              <a:t>Is there anything different, or is it cheaper or faster than the competition?</a:t>
            </a:r>
          </a:p>
          <a:p>
            <a:pPr marL="342900" indent="-342900" algn="thaiDist">
              <a:buFont typeface="Symbol" panose="05050102010706020507" pitchFamily="18" charset="2"/>
              <a:buChar char="Þ"/>
            </a:pPr>
            <a:r>
              <a:rPr lang="en-US" sz="2400" b="1" dirty="0">
                <a:highlight>
                  <a:srgbClr val="800080"/>
                </a:highlight>
                <a:latin typeface="TH SarabunPSK" panose="020B0500040200020003" pitchFamily="34" charset="-34"/>
                <a:cs typeface="TH SarabunPSK" panose="020B0500040200020003" pitchFamily="34" charset="-34"/>
              </a:rPr>
              <a:t>What made you sell?</a:t>
            </a:r>
          </a:p>
          <a:p>
            <a:pPr marL="342900" indent="-342900" algn="thaiDist">
              <a:buFont typeface="Symbol" panose="05050102010706020507" pitchFamily="18" charset="2"/>
              <a:buChar char="Þ"/>
            </a:pPr>
            <a:r>
              <a:rPr lang="en-US" sz="2400" b="1" dirty="0">
                <a:highlight>
                  <a:srgbClr val="800080"/>
                </a:highlight>
                <a:latin typeface="TH SarabunPSK" panose="020B0500040200020003" pitchFamily="34" charset="-34"/>
                <a:cs typeface="TH SarabunPSK" panose="020B0500040200020003" pitchFamily="34" charset="-34"/>
              </a:rPr>
              <a:t>What is your selling point?</a:t>
            </a:r>
            <a:endParaRPr lang="en-GB" sz="2400" b="1" dirty="0">
              <a:highlight>
                <a:srgbClr val="800080"/>
              </a:highlight>
              <a:latin typeface="TH SarabunPSK" panose="020B0500040200020003" pitchFamily="34" charset="-34"/>
              <a:cs typeface="TH SarabunPSK" panose="020B0500040200020003" pitchFamily="34" charset="-34"/>
            </a:endParaRPr>
          </a:p>
        </p:txBody>
      </p:sp>
      <p:sp>
        <p:nvSpPr>
          <p:cNvPr id="5" name="Title 1">
            <a:extLst>
              <a:ext uri="{FF2B5EF4-FFF2-40B4-BE49-F238E27FC236}">
                <a16:creationId xmlns:a16="http://schemas.microsoft.com/office/drawing/2014/main" id="{468CFD3F-AC25-4174-89BF-502405329BDA}"/>
              </a:ext>
            </a:extLst>
          </p:cNvPr>
          <p:cNvSpPr txBox="1">
            <a:spLocks/>
          </p:cNvSpPr>
          <p:nvPr/>
        </p:nvSpPr>
        <p:spPr>
          <a:xfrm>
            <a:off x="9531303" y="179361"/>
            <a:ext cx="2520902" cy="941900"/>
          </a:xfrm>
          <a:prstGeom prst="rect">
            <a:avLst/>
          </a:prstGeom>
          <a:solidFill>
            <a:srgbClr val="FFFF00"/>
          </a:solidFill>
        </p:spPr>
        <p:txBody>
          <a:bodyPr vert="horz" lIns="91440" tIns="45720" rIns="91440" bIns="45720" rtlCol="0" anchor="b">
            <a:noAutofit/>
          </a:bodyPr>
          <a:lstStyle>
            <a:lvl1pPr algn="l" defTabSz="914400" rtl="0" eaLnBrk="1" latinLnBrk="0" hangingPunct="1">
              <a:lnSpc>
                <a:spcPct val="90000"/>
              </a:lnSpc>
              <a:spcBef>
                <a:spcPct val="0"/>
              </a:spcBef>
              <a:buNone/>
              <a:defRPr sz="5400" b="1" kern="1200" cap="all" baseline="0">
                <a:solidFill>
                  <a:schemeClr val="bg1"/>
                </a:solidFill>
                <a:latin typeface="+mj-lt"/>
                <a:ea typeface="+mj-ea"/>
                <a:cs typeface="+mj-cs"/>
              </a:defRPr>
            </a:lvl1pPr>
          </a:lstStyle>
          <a:p>
            <a:pPr algn="ctr"/>
            <a:r>
              <a:rPr lang="en-US" sz="4800" u="sng" dirty="0">
                <a:solidFill>
                  <a:schemeClr val="tx1"/>
                </a:solidFill>
                <a:latin typeface="TH SarabunPSK" panose="020B0500040200020003" pitchFamily="34" charset="-34"/>
                <a:cs typeface="TH SarabunPSK" panose="020B0500040200020003" pitchFamily="34" charset="-34"/>
              </a:rPr>
              <a:t>Strengths</a:t>
            </a:r>
            <a:endParaRPr lang="en-GB" sz="4800" u="sng" dirty="0">
              <a:solidFill>
                <a:schemeClr val="tx1"/>
              </a:solidFill>
            </a:endParaRPr>
          </a:p>
        </p:txBody>
      </p:sp>
    </p:spTree>
    <p:extLst>
      <p:ext uri="{BB962C8B-B14F-4D97-AF65-F5344CB8AC3E}">
        <p14:creationId xmlns:p14="http://schemas.microsoft.com/office/powerpoint/2010/main" val="17836407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C0F01-40ED-4045-8E12-A4E491E95C5A}"/>
              </a:ext>
            </a:extLst>
          </p:cNvPr>
          <p:cNvSpPr>
            <a:spLocks noGrp="1"/>
          </p:cNvSpPr>
          <p:nvPr>
            <p:ph type="ctrTitle"/>
          </p:nvPr>
        </p:nvSpPr>
        <p:spPr>
          <a:xfrm>
            <a:off x="70440" y="105421"/>
            <a:ext cx="6137744" cy="941900"/>
          </a:xfrm>
          <a:solidFill>
            <a:schemeClr val="accent3">
              <a:lumMod val="20000"/>
              <a:lumOff val="80000"/>
            </a:schemeClr>
          </a:solidFill>
        </p:spPr>
        <p:txBody>
          <a:bodyPr/>
          <a:lstStyle/>
          <a:p>
            <a:pPr algn="ctr"/>
            <a:r>
              <a:rPr lang="en-GB" sz="5400" b="1" dirty="0">
                <a:solidFill>
                  <a:schemeClr val="tx1"/>
                </a:solidFill>
                <a:latin typeface="TH SarabunPSK" panose="020B0500040200020003" pitchFamily="34" charset="-34"/>
                <a:cs typeface="TH SarabunPSK" panose="020B0500040200020003" pitchFamily="34" charset="-34"/>
              </a:rPr>
              <a:t>HOW TO ANALYSE SWOT ?</a:t>
            </a:r>
            <a:endParaRPr lang="en-GB" dirty="0"/>
          </a:p>
        </p:txBody>
      </p:sp>
      <p:sp>
        <p:nvSpPr>
          <p:cNvPr id="3" name="Subtitle 2">
            <a:extLst>
              <a:ext uri="{FF2B5EF4-FFF2-40B4-BE49-F238E27FC236}">
                <a16:creationId xmlns:a16="http://schemas.microsoft.com/office/drawing/2014/main" id="{DE6DA9D7-6BCD-4481-9829-4FBFFE4ECA6E}"/>
              </a:ext>
            </a:extLst>
          </p:cNvPr>
          <p:cNvSpPr>
            <a:spLocks noGrp="1"/>
          </p:cNvSpPr>
          <p:nvPr>
            <p:ph type="subTitle" idx="1"/>
          </p:nvPr>
        </p:nvSpPr>
        <p:spPr>
          <a:xfrm>
            <a:off x="526096" y="1417881"/>
            <a:ext cx="10359619" cy="4494781"/>
          </a:xfrm>
          <a:solidFill>
            <a:srgbClr val="002060"/>
          </a:solidFill>
        </p:spPr>
        <p:txBody>
          <a:bodyPr/>
          <a:lstStyle/>
          <a:p>
            <a:pPr marL="342900" indent="-342900" algn="thaiDist">
              <a:buFont typeface="Symbol" panose="05050102010706020507" pitchFamily="18" charset="2"/>
              <a:buChar char="Þ"/>
            </a:pPr>
            <a:r>
              <a:rPr lang="en-US" sz="2400" b="1" dirty="0">
                <a:latin typeface="TH SarabunPSK" panose="020B0500040200020003" pitchFamily="34" charset="-34"/>
                <a:cs typeface="TH SarabunPSK" panose="020B0500040200020003" pitchFamily="34" charset="-34"/>
              </a:rPr>
              <a:t>You should try to look at it from the perspective of your competitors as customers or people in the industry. And when you write down for weaknesses you shouldn't think for yourself. Some businesses even require surveys to find their weaknesses with the least bias.</a:t>
            </a:r>
          </a:p>
          <a:p>
            <a:pPr algn="thaiDist"/>
            <a:endParaRPr lang="en-US" sz="2400" b="1" dirty="0">
              <a:latin typeface="TH SarabunPSK" panose="020B0500040200020003" pitchFamily="34" charset="-34"/>
              <a:cs typeface="TH SarabunPSK" panose="020B0500040200020003" pitchFamily="34" charset="-34"/>
            </a:endParaRPr>
          </a:p>
          <a:p>
            <a:pPr marL="342900" indent="-342900" algn="thaiDist">
              <a:buFont typeface="Symbol" panose="05050102010706020507" pitchFamily="18" charset="2"/>
              <a:buChar char="Þ"/>
            </a:pPr>
            <a:r>
              <a:rPr lang="en-US" sz="2400" b="1" dirty="0">
                <a:highlight>
                  <a:srgbClr val="0000FF"/>
                </a:highlight>
                <a:latin typeface="TH SarabunPSK" panose="020B0500040200020003" pitchFamily="34" charset="-34"/>
                <a:cs typeface="TH SarabunPSK" panose="020B0500040200020003" pitchFamily="34" charset="-34"/>
              </a:rPr>
              <a:t>Is there any part that can still be developed?</a:t>
            </a:r>
          </a:p>
          <a:p>
            <a:pPr marL="342900" indent="-342900" algn="thaiDist">
              <a:buFont typeface="Symbol" panose="05050102010706020507" pitchFamily="18" charset="2"/>
              <a:buChar char="Þ"/>
            </a:pPr>
            <a:r>
              <a:rPr lang="en-US" sz="2400" b="1" dirty="0">
                <a:highlight>
                  <a:srgbClr val="0000FF"/>
                </a:highlight>
                <a:latin typeface="TH SarabunPSK" panose="020B0500040200020003" pitchFamily="34" charset="-34"/>
                <a:cs typeface="TH SarabunPSK" panose="020B0500040200020003" pitchFamily="34" charset="-34"/>
              </a:rPr>
              <a:t>Which parts should be avoided?</a:t>
            </a:r>
          </a:p>
          <a:p>
            <a:pPr marL="342900" indent="-342900" algn="thaiDist">
              <a:buFont typeface="Symbol" panose="05050102010706020507" pitchFamily="18" charset="2"/>
              <a:buChar char="Þ"/>
            </a:pPr>
            <a:r>
              <a:rPr lang="en-US" sz="2400" b="1" dirty="0">
                <a:highlight>
                  <a:srgbClr val="0000FF"/>
                </a:highlight>
                <a:latin typeface="TH SarabunPSK" panose="020B0500040200020003" pitchFamily="34" charset="-34"/>
                <a:cs typeface="TH SarabunPSK" panose="020B0500040200020003" pitchFamily="34" charset="-34"/>
              </a:rPr>
              <a:t>People in the industry see which areas are weak?</a:t>
            </a:r>
          </a:p>
          <a:p>
            <a:pPr marL="342900" indent="-342900" algn="thaiDist">
              <a:buFont typeface="Symbol" panose="05050102010706020507" pitchFamily="18" charset="2"/>
              <a:buChar char="Þ"/>
            </a:pPr>
            <a:r>
              <a:rPr lang="en-US" sz="2400" b="1" dirty="0">
                <a:highlight>
                  <a:srgbClr val="0000FF"/>
                </a:highlight>
                <a:latin typeface="TH SarabunPSK" panose="020B0500040200020003" pitchFamily="34" charset="-34"/>
                <a:cs typeface="TH SarabunPSK" panose="020B0500040200020003" pitchFamily="34" charset="-34"/>
              </a:rPr>
              <a:t>What prevents you from closing a sale or losing a customer?</a:t>
            </a:r>
            <a:endParaRPr lang="en-GB" sz="2400" b="1" dirty="0">
              <a:highlight>
                <a:srgbClr val="0000FF"/>
              </a:highlight>
              <a:latin typeface="TH SarabunPSK" panose="020B0500040200020003" pitchFamily="34" charset="-34"/>
              <a:cs typeface="TH SarabunPSK" panose="020B0500040200020003" pitchFamily="34" charset="-34"/>
            </a:endParaRPr>
          </a:p>
        </p:txBody>
      </p:sp>
      <p:sp>
        <p:nvSpPr>
          <p:cNvPr id="5" name="Title 1">
            <a:extLst>
              <a:ext uri="{FF2B5EF4-FFF2-40B4-BE49-F238E27FC236}">
                <a16:creationId xmlns:a16="http://schemas.microsoft.com/office/drawing/2014/main" id="{468CFD3F-AC25-4174-89BF-502405329BDA}"/>
              </a:ext>
            </a:extLst>
          </p:cNvPr>
          <p:cNvSpPr txBox="1">
            <a:spLocks/>
          </p:cNvSpPr>
          <p:nvPr/>
        </p:nvSpPr>
        <p:spPr>
          <a:xfrm>
            <a:off x="9531303" y="179361"/>
            <a:ext cx="2520902" cy="941900"/>
          </a:xfrm>
          <a:prstGeom prst="rect">
            <a:avLst/>
          </a:prstGeom>
          <a:solidFill>
            <a:srgbClr val="FFFF00"/>
          </a:solidFill>
        </p:spPr>
        <p:txBody>
          <a:bodyPr vert="horz" lIns="91440" tIns="45720" rIns="91440" bIns="45720" rtlCol="0" anchor="b">
            <a:noAutofit/>
          </a:bodyPr>
          <a:lstStyle>
            <a:lvl1pPr algn="l" defTabSz="914400" rtl="0" eaLnBrk="1" latinLnBrk="0" hangingPunct="1">
              <a:lnSpc>
                <a:spcPct val="90000"/>
              </a:lnSpc>
              <a:spcBef>
                <a:spcPct val="0"/>
              </a:spcBef>
              <a:buNone/>
              <a:defRPr sz="5400" b="1" kern="1200" cap="all" baseline="0">
                <a:solidFill>
                  <a:schemeClr val="bg1"/>
                </a:solidFill>
                <a:latin typeface="+mj-lt"/>
                <a:ea typeface="+mj-ea"/>
                <a:cs typeface="+mj-cs"/>
              </a:defRPr>
            </a:lvl1pPr>
          </a:lstStyle>
          <a:p>
            <a:pPr algn="ctr"/>
            <a:r>
              <a:rPr lang="en-US" sz="4800" u="sng" dirty="0">
                <a:solidFill>
                  <a:schemeClr val="tx1"/>
                </a:solidFill>
                <a:latin typeface="TH SarabunPSK" panose="020B0500040200020003" pitchFamily="34" charset="-34"/>
                <a:cs typeface="TH SarabunPSK" panose="020B0500040200020003" pitchFamily="34" charset="-34"/>
              </a:rPr>
              <a:t>weakness</a:t>
            </a:r>
            <a:endParaRPr lang="en-GB" sz="4800" u="sng" dirty="0">
              <a:solidFill>
                <a:schemeClr val="tx1"/>
              </a:solidFill>
            </a:endParaRPr>
          </a:p>
        </p:txBody>
      </p:sp>
    </p:spTree>
    <p:extLst>
      <p:ext uri="{BB962C8B-B14F-4D97-AF65-F5344CB8AC3E}">
        <p14:creationId xmlns:p14="http://schemas.microsoft.com/office/powerpoint/2010/main" val="3847738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C0F01-40ED-4045-8E12-A4E491E95C5A}"/>
              </a:ext>
            </a:extLst>
          </p:cNvPr>
          <p:cNvSpPr>
            <a:spLocks noGrp="1"/>
          </p:cNvSpPr>
          <p:nvPr>
            <p:ph type="ctrTitle"/>
          </p:nvPr>
        </p:nvSpPr>
        <p:spPr>
          <a:xfrm>
            <a:off x="70440" y="105421"/>
            <a:ext cx="6137744" cy="941900"/>
          </a:xfrm>
          <a:solidFill>
            <a:schemeClr val="accent3">
              <a:lumMod val="20000"/>
              <a:lumOff val="80000"/>
            </a:schemeClr>
          </a:solidFill>
        </p:spPr>
        <p:txBody>
          <a:bodyPr/>
          <a:lstStyle/>
          <a:p>
            <a:pPr algn="ctr"/>
            <a:r>
              <a:rPr lang="en-GB" sz="5400" b="1" dirty="0">
                <a:solidFill>
                  <a:schemeClr val="tx1"/>
                </a:solidFill>
                <a:latin typeface="TH SarabunPSK" panose="020B0500040200020003" pitchFamily="34" charset="-34"/>
                <a:cs typeface="TH SarabunPSK" panose="020B0500040200020003" pitchFamily="34" charset="-34"/>
              </a:rPr>
              <a:t>HOW TO ANALYSE SWOT ?</a:t>
            </a:r>
            <a:endParaRPr lang="en-GB" dirty="0"/>
          </a:p>
        </p:txBody>
      </p:sp>
      <p:sp>
        <p:nvSpPr>
          <p:cNvPr id="3" name="Subtitle 2">
            <a:extLst>
              <a:ext uri="{FF2B5EF4-FFF2-40B4-BE49-F238E27FC236}">
                <a16:creationId xmlns:a16="http://schemas.microsoft.com/office/drawing/2014/main" id="{DE6DA9D7-6BCD-4481-9829-4FBFFE4ECA6E}"/>
              </a:ext>
            </a:extLst>
          </p:cNvPr>
          <p:cNvSpPr>
            <a:spLocks noGrp="1"/>
          </p:cNvSpPr>
          <p:nvPr>
            <p:ph type="subTitle" idx="1"/>
          </p:nvPr>
        </p:nvSpPr>
        <p:spPr>
          <a:xfrm>
            <a:off x="526096" y="1417881"/>
            <a:ext cx="10359619" cy="4494781"/>
          </a:xfrm>
          <a:solidFill>
            <a:srgbClr val="002060"/>
          </a:solidFill>
        </p:spPr>
        <p:txBody>
          <a:bodyPr/>
          <a:lstStyle/>
          <a:p>
            <a:pPr marL="342900" indent="-342900" algn="thaiDist">
              <a:buFont typeface="Symbol" panose="05050102010706020507" pitchFamily="18" charset="2"/>
              <a:buChar char="Þ"/>
            </a:pPr>
            <a:r>
              <a:rPr lang="en-US" sz="2400" b="1" dirty="0">
                <a:latin typeface="TH SarabunPSK" panose="020B0500040200020003" pitchFamily="34" charset="-34"/>
                <a:cs typeface="TH SarabunPSK" panose="020B0500040200020003" pitchFamily="34" charset="-34"/>
              </a:rPr>
              <a:t>Good opportunity analysis is to first look at your strengths and see how each strength can help in new opportunities. You can, of course, look at the weaknesses to find out. 'Opportunity to mitigate your weaknesses as well.</a:t>
            </a:r>
            <a:endParaRPr lang="th-TH" sz="2400" b="1" dirty="0">
              <a:latin typeface="TH SarabunPSK" panose="020B0500040200020003" pitchFamily="34" charset="-34"/>
              <a:cs typeface="TH SarabunPSK" panose="020B0500040200020003" pitchFamily="34" charset="-34"/>
            </a:endParaRPr>
          </a:p>
          <a:p>
            <a:pPr algn="thaiDist"/>
            <a:endParaRPr lang="th-TH" sz="2400" b="1" dirty="0">
              <a:highlight>
                <a:srgbClr val="0000FF"/>
              </a:highlight>
              <a:latin typeface="TH SarabunPSK" panose="020B0500040200020003" pitchFamily="34" charset="-34"/>
              <a:cs typeface="TH SarabunPSK" panose="020B0500040200020003" pitchFamily="34" charset="-34"/>
            </a:endParaRPr>
          </a:p>
          <a:p>
            <a:pPr marL="342900" indent="-342900" algn="thaiDist">
              <a:buFont typeface="Symbol" panose="05050102010706020507" pitchFamily="18" charset="2"/>
              <a:buChar char="Þ"/>
            </a:pPr>
            <a:r>
              <a:rPr lang="en-US" sz="2400" b="1" dirty="0">
                <a:highlight>
                  <a:srgbClr val="800000"/>
                </a:highlight>
                <a:latin typeface="TH SarabunPSK" panose="020B0500040200020003" pitchFamily="34" charset="-34"/>
                <a:cs typeface="TH SarabunPSK" panose="020B0500040200020003" pitchFamily="34" charset="-34"/>
              </a:rPr>
              <a:t>What business opportunities are you able to access easily?</a:t>
            </a:r>
            <a:endParaRPr lang="th-TH" sz="2400" b="1" dirty="0">
              <a:highlight>
                <a:srgbClr val="800000"/>
              </a:highlight>
              <a:latin typeface="TH SarabunPSK" panose="020B0500040200020003" pitchFamily="34" charset="-34"/>
              <a:cs typeface="TH SarabunPSK" panose="020B0500040200020003" pitchFamily="34" charset="-34"/>
            </a:endParaRPr>
          </a:p>
          <a:p>
            <a:pPr marL="342900" indent="-342900" algn="thaiDist">
              <a:buFont typeface="Symbol" panose="05050102010706020507" pitchFamily="18" charset="2"/>
              <a:buChar char="Þ"/>
            </a:pPr>
            <a:r>
              <a:rPr lang="en-US" sz="2400" b="1" dirty="0">
                <a:highlight>
                  <a:srgbClr val="800000"/>
                </a:highlight>
                <a:latin typeface="TH SarabunPSK" panose="020B0500040200020003" pitchFamily="34" charset="-34"/>
                <a:cs typeface="TH SarabunPSK" panose="020B0500040200020003" pitchFamily="34" charset="-34"/>
              </a:rPr>
              <a:t>What business trends can help you?</a:t>
            </a:r>
            <a:endParaRPr lang="th-TH" sz="2400" b="1" dirty="0">
              <a:highlight>
                <a:srgbClr val="800000"/>
              </a:highlight>
              <a:latin typeface="TH SarabunPSK" panose="020B0500040200020003" pitchFamily="34" charset="-34"/>
              <a:cs typeface="TH SarabunPSK" panose="020B0500040200020003" pitchFamily="34" charset="-34"/>
            </a:endParaRPr>
          </a:p>
          <a:p>
            <a:pPr marL="342900" indent="-342900" algn="thaiDist">
              <a:buFont typeface="Symbol" panose="05050102010706020507" pitchFamily="18" charset="2"/>
              <a:buChar char="Þ"/>
            </a:pPr>
            <a:r>
              <a:rPr lang="en-US" sz="2400" b="1" dirty="0">
                <a:highlight>
                  <a:srgbClr val="800000"/>
                </a:highlight>
                <a:latin typeface="TH SarabunPSK" panose="020B0500040200020003" pitchFamily="34" charset="-34"/>
                <a:cs typeface="TH SarabunPSK" panose="020B0500040200020003" pitchFamily="34" charset="-34"/>
              </a:rPr>
              <a:t>Has there been any technology change?</a:t>
            </a:r>
            <a:endParaRPr lang="th-TH" sz="2400" b="1" dirty="0">
              <a:highlight>
                <a:srgbClr val="800000"/>
              </a:highlight>
              <a:latin typeface="TH SarabunPSK" panose="020B0500040200020003" pitchFamily="34" charset="-34"/>
              <a:cs typeface="TH SarabunPSK" panose="020B0500040200020003" pitchFamily="34" charset="-34"/>
            </a:endParaRPr>
          </a:p>
          <a:p>
            <a:pPr marL="342900" indent="-342900" algn="thaiDist">
              <a:buFont typeface="Symbol" panose="05050102010706020507" pitchFamily="18" charset="2"/>
              <a:buChar char="Þ"/>
            </a:pPr>
            <a:r>
              <a:rPr lang="en-US" sz="2400" b="1" dirty="0">
                <a:highlight>
                  <a:srgbClr val="800000"/>
                </a:highlight>
                <a:latin typeface="TH SarabunPSK" panose="020B0500040200020003" pitchFamily="34" charset="-34"/>
                <a:cs typeface="TH SarabunPSK" panose="020B0500040200020003" pitchFamily="34" charset="-34"/>
              </a:rPr>
              <a:t>Have there been any changes in law or politics regarding you?</a:t>
            </a:r>
            <a:endParaRPr lang="th-TH" sz="2400" b="1" dirty="0">
              <a:highlight>
                <a:srgbClr val="800000"/>
              </a:highlight>
              <a:latin typeface="TH SarabunPSK" panose="020B0500040200020003" pitchFamily="34" charset="-34"/>
              <a:cs typeface="TH SarabunPSK" panose="020B0500040200020003" pitchFamily="34" charset="-34"/>
            </a:endParaRPr>
          </a:p>
          <a:p>
            <a:pPr marL="342900" indent="-342900" algn="thaiDist">
              <a:buFont typeface="Symbol" panose="05050102010706020507" pitchFamily="18" charset="2"/>
              <a:buChar char="Þ"/>
            </a:pPr>
            <a:r>
              <a:rPr lang="en-US" sz="2400" b="1" dirty="0">
                <a:highlight>
                  <a:srgbClr val="800000"/>
                </a:highlight>
                <a:latin typeface="TH SarabunPSK" panose="020B0500040200020003" pitchFamily="34" charset="-34"/>
                <a:cs typeface="TH SarabunPSK" panose="020B0500040200020003" pitchFamily="34" charset="-34"/>
              </a:rPr>
              <a:t>Will the habits and </a:t>
            </a:r>
            <a:r>
              <a:rPr lang="en-US" sz="2400" b="1" dirty="0" err="1">
                <a:highlight>
                  <a:srgbClr val="800000"/>
                </a:highlight>
                <a:latin typeface="TH SarabunPSK" panose="020B0500040200020003" pitchFamily="34" charset="-34"/>
                <a:cs typeface="TH SarabunPSK" panose="020B0500040200020003" pitchFamily="34" charset="-34"/>
              </a:rPr>
              <a:t>behaviour</a:t>
            </a:r>
            <a:r>
              <a:rPr lang="en-US" sz="2400" b="1" dirty="0">
                <a:highlight>
                  <a:srgbClr val="800000"/>
                </a:highlight>
                <a:latin typeface="TH SarabunPSK" panose="020B0500040200020003" pitchFamily="34" charset="-34"/>
                <a:cs typeface="TH SarabunPSK" panose="020B0500040200020003" pitchFamily="34" charset="-34"/>
              </a:rPr>
              <a:t> of customers change?</a:t>
            </a:r>
            <a:endParaRPr lang="th-TH" sz="2400" b="1" dirty="0">
              <a:highlight>
                <a:srgbClr val="800000"/>
              </a:highlight>
              <a:latin typeface="TH SarabunPSK" panose="020B0500040200020003" pitchFamily="34" charset="-34"/>
              <a:cs typeface="TH SarabunPSK" panose="020B0500040200020003" pitchFamily="34" charset="-34"/>
            </a:endParaRPr>
          </a:p>
          <a:p>
            <a:pPr marL="342900" indent="-342900" algn="thaiDist">
              <a:buFont typeface="Symbol" panose="05050102010706020507" pitchFamily="18" charset="2"/>
              <a:buChar char="Þ"/>
            </a:pPr>
            <a:r>
              <a:rPr lang="en-US" sz="2400" b="1" dirty="0">
                <a:highlight>
                  <a:srgbClr val="800000"/>
                </a:highlight>
                <a:latin typeface="TH SarabunPSK" panose="020B0500040200020003" pitchFamily="34" charset="-34"/>
                <a:cs typeface="TH SarabunPSK" panose="020B0500040200020003" pitchFamily="34" charset="-34"/>
              </a:rPr>
              <a:t>What activities or events can affect us?</a:t>
            </a:r>
            <a:endParaRPr lang="en-GB" sz="2400" b="1" dirty="0">
              <a:highlight>
                <a:srgbClr val="800000"/>
              </a:highlight>
              <a:latin typeface="TH SarabunPSK" panose="020B0500040200020003" pitchFamily="34" charset="-34"/>
              <a:cs typeface="TH SarabunPSK" panose="020B0500040200020003" pitchFamily="34" charset="-34"/>
            </a:endParaRPr>
          </a:p>
        </p:txBody>
      </p:sp>
      <p:sp>
        <p:nvSpPr>
          <p:cNvPr id="5" name="Title 1">
            <a:extLst>
              <a:ext uri="{FF2B5EF4-FFF2-40B4-BE49-F238E27FC236}">
                <a16:creationId xmlns:a16="http://schemas.microsoft.com/office/drawing/2014/main" id="{468CFD3F-AC25-4174-89BF-502405329BDA}"/>
              </a:ext>
            </a:extLst>
          </p:cNvPr>
          <p:cNvSpPr txBox="1">
            <a:spLocks/>
          </p:cNvSpPr>
          <p:nvPr/>
        </p:nvSpPr>
        <p:spPr>
          <a:xfrm>
            <a:off x="8098971" y="179361"/>
            <a:ext cx="3815730" cy="941900"/>
          </a:xfrm>
          <a:prstGeom prst="rect">
            <a:avLst/>
          </a:prstGeom>
          <a:solidFill>
            <a:srgbClr val="FFFF00"/>
          </a:solidFill>
        </p:spPr>
        <p:txBody>
          <a:bodyPr vert="horz" lIns="91440" tIns="45720" rIns="91440" bIns="45720" rtlCol="0" anchor="b">
            <a:noAutofit/>
          </a:bodyPr>
          <a:lstStyle>
            <a:lvl1pPr algn="l" defTabSz="914400" rtl="0" eaLnBrk="1" latinLnBrk="0" hangingPunct="1">
              <a:lnSpc>
                <a:spcPct val="90000"/>
              </a:lnSpc>
              <a:spcBef>
                <a:spcPct val="0"/>
              </a:spcBef>
              <a:buNone/>
              <a:defRPr sz="5400" b="1" kern="1200" cap="all" baseline="0">
                <a:solidFill>
                  <a:schemeClr val="bg1"/>
                </a:solidFill>
                <a:latin typeface="+mj-lt"/>
                <a:ea typeface="+mj-ea"/>
                <a:cs typeface="+mj-cs"/>
              </a:defRPr>
            </a:lvl1pPr>
          </a:lstStyle>
          <a:p>
            <a:pPr algn="ctr"/>
            <a:r>
              <a:rPr lang="en-GB" sz="6000" b="1" i="0" dirty="0">
                <a:solidFill>
                  <a:srgbClr val="3A3A3A"/>
                </a:solidFill>
                <a:effectLst/>
                <a:latin typeface="TH SarabunPSK" panose="020B0500040200020003" pitchFamily="34" charset="-34"/>
                <a:cs typeface="TH SarabunPSK" panose="020B0500040200020003" pitchFamily="34" charset="-34"/>
              </a:rPr>
              <a:t>Opportunity</a:t>
            </a:r>
          </a:p>
        </p:txBody>
      </p:sp>
    </p:spTree>
    <p:extLst>
      <p:ext uri="{BB962C8B-B14F-4D97-AF65-F5344CB8AC3E}">
        <p14:creationId xmlns:p14="http://schemas.microsoft.com/office/powerpoint/2010/main" val="7058152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C0F01-40ED-4045-8E12-A4E491E95C5A}"/>
              </a:ext>
            </a:extLst>
          </p:cNvPr>
          <p:cNvSpPr>
            <a:spLocks noGrp="1"/>
          </p:cNvSpPr>
          <p:nvPr>
            <p:ph type="ctrTitle"/>
          </p:nvPr>
        </p:nvSpPr>
        <p:spPr>
          <a:xfrm>
            <a:off x="70440" y="105421"/>
            <a:ext cx="6137744" cy="941900"/>
          </a:xfrm>
          <a:solidFill>
            <a:schemeClr val="accent3">
              <a:lumMod val="20000"/>
              <a:lumOff val="80000"/>
            </a:schemeClr>
          </a:solidFill>
        </p:spPr>
        <p:txBody>
          <a:bodyPr/>
          <a:lstStyle/>
          <a:p>
            <a:pPr algn="ctr"/>
            <a:r>
              <a:rPr lang="en-GB" sz="5400" b="1" dirty="0">
                <a:solidFill>
                  <a:schemeClr val="tx1"/>
                </a:solidFill>
                <a:latin typeface="TH SarabunPSK" panose="020B0500040200020003" pitchFamily="34" charset="-34"/>
                <a:cs typeface="TH SarabunPSK" panose="020B0500040200020003" pitchFamily="34" charset="-34"/>
              </a:rPr>
              <a:t>HOW TO ANALYSE SWOT ?</a:t>
            </a:r>
            <a:endParaRPr lang="en-GB" dirty="0"/>
          </a:p>
        </p:txBody>
      </p:sp>
      <p:sp>
        <p:nvSpPr>
          <p:cNvPr id="3" name="Subtitle 2">
            <a:extLst>
              <a:ext uri="{FF2B5EF4-FFF2-40B4-BE49-F238E27FC236}">
                <a16:creationId xmlns:a16="http://schemas.microsoft.com/office/drawing/2014/main" id="{DE6DA9D7-6BCD-4481-9829-4FBFFE4ECA6E}"/>
              </a:ext>
            </a:extLst>
          </p:cNvPr>
          <p:cNvSpPr>
            <a:spLocks noGrp="1"/>
          </p:cNvSpPr>
          <p:nvPr>
            <p:ph type="subTitle" idx="1"/>
          </p:nvPr>
        </p:nvSpPr>
        <p:spPr>
          <a:xfrm>
            <a:off x="526096" y="1789142"/>
            <a:ext cx="10359619" cy="3910390"/>
          </a:xfrm>
          <a:solidFill>
            <a:srgbClr val="002060"/>
          </a:solidFill>
        </p:spPr>
        <p:txBody>
          <a:bodyPr/>
          <a:lstStyle/>
          <a:p>
            <a:pPr marL="342900" indent="-342900" algn="thaiDist">
              <a:buFont typeface="Symbol" panose="05050102010706020507" pitchFamily="18" charset="2"/>
              <a:buChar char="Þ"/>
            </a:pPr>
            <a:r>
              <a:rPr lang="en-US" sz="2400" b="1" dirty="0">
                <a:latin typeface="TH SarabunPSK" panose="020B0500040200020003" pitchFamily="34" charset="-34"/>
                <a:cs typeface="TH SarabunPSK" panose="020B0500040200020003" pitchFamily="34" charset="-34"/>
              </a:rPr>
              <a:t>External factors that affect the organization Or something to be extra careful because if it happens, it will be a big problem.</a:t>
            </a:r>
            <a:endParaRPr lang="th-TH" sz="2400" b="1" dirty="0">
              <a:latin typeface="TH SarabunPSK" panose="020B0500040200020003" pitchFamily="34" charset="-34"/>
              <a:cs typeface="TH SarabunPSK" panose="020B0500040200020003" pitchFamily="34" charset="-34"/>
            </a:endParaRPr>
          </a:p>
          <a:p>
            <a:pPr algn="thaiDist"/>
            <a:endParaRPr lang="th-TH" sz="2400" b="1" dirty="0">
              <a:highlight>
                <a:srgbClr val="800000"/>
              </a:highlight>
              <a:latin typeface="TH SarabunPSK" panose="020B0500040200020003" pitchFamily="34" charset="-34"/>
              <a:cs typeface="TH SarabunPSK" panose="020B0500040200020003" pitchFamily="34" charset="-34"/>
            </a:endParaRPr>
          </a:p>
          <a:p>
            <a:pPr marL="342900" indent="-342900" algn="thaiDist">
              <a:buFont typeface="Symbol" panose="05050102010706020507" pitchFamily="18" charset="2"/>
              <a:buChar char="Þ"/>
            </a:pPr>
            <a:r>
              <a:rPr lang="en-US" sz="2400" b="1" dirty="0">
                <a:highlight>
                  <a:srgbClr val="000000"/>
                </a:highlight>
                <a:latin typeface="TH SarabunPSK" panose="020B0500040200020003" pitchFamily="34" charset="-34"/>
                <a:cs typeface="TH SarabunPSK" panose="020B0500040200020003" pitchFamily="34" charset="-34"/>
              </a:rPr>
              <a:t>What obstacles are there now?</a:t>
            </a:r>
            <a:endParaRPr lang="th-TH" sz="2400" b="1" dirty="0">
              <a:highlight>
                <a:srgbClr val="000000"/>
              </a:highlight>
              <a:latin typeface="TH SarabunPSK" panose="020B0500040200020003" pitchFamily="34" charset="-34"/>
              <a:cs typeface="TH SarabunPSK" panose="020B0500040200020003" pitchFamily="34" charset="-34"/>
            </a:endParaRPr>
          </a:p>
          <a:p>
            <a:pPr marL="342900" indent="-342900" algn="thaiDist">
              <a:buFont typeface="Symbol" panose="05050102010706020507" pitchFamily="18" charset="2"/>
              <a:buChar char="Þ"/>
            </a:pPr>
            <a:r>
              <a:rPr lang="en-US" sz="2400" b="1" dirty="0">
                <a:highlight>
                  <a:srgbClr val="000000"/>
                </a:highlight>
                <a:latin typeface="TH SarabunPSK" panose="020B0500040200020003" pitchFamily="34" charset="-34"/>
                <a:cs typeface="TH SarabunPSK" panose="020B0500040200020003" pitchFamily="34" charset="-34"/>
              </a:rPr>
              <a:t>What are your competitors doing?</a:t>
            </a:r>
            <a:endParaRPr lang="th-TH" sz="2400" b="1" dirty="0">
              <a:highlight>
                <a:srgbClr val="000000"/>
              </a:highlight>
              <a:latin typeface="TH SarabunPSK" panose="020B0500040200020003" pitchFamily="34" charset="-34"/>
              <a:cs typeface="TH SarabunPSK" panose="020B0500040200020003" pitchFamily="34" charset="-34"/>
            </a:endParaRPr>
          </a:p>
          <a:p>
            <a:pPr marL="342900" indent="-342900" algn="thaiDist">
              <a:buFont typeface="Symbol" panose="05050102010706020507" pitchFamily="18" charset="2"/>
              <a:buChar char="Þ"/>
            </a:pPr>
            <a:r>
              <a:rPr lang="en-US" sz="2400" b="1" dirty="0">
                <a:highlight>
                  <a:srgbClr val="000000"/>
                </a:highlight>
                <a:latin typeface="TH SarabunPSK" panose="020B0500040200020003" pitchFamily="34" charset="-34"/>
                <a:cs typeface="TH SarabunPSK" panose="020B0500040200020003" pitchFamily="34" charset="-34"/>
              </a:rPr>
              <a:t>Is there a change in the industry standard of your work, product or service?</a:t>
            </a:r>
            <a:endParaRPr lang="th-TH" sz="2400" b="1" dirty="0">
              <a:highlight>
                <a:srgbClr val="000000"/>
              </a:highlight>
              <a:latin typeface="TH SarabunPSK" panose="020B0500040200020003" pitchFamily="34" charset="-34"/>
              <a:cs typeface="TH SarabunPSK" panose="020B0500040200020003" pitchFamily="34" charset="-34"/>
            </a:endParaRPr>
          </a:p>
          <a:p>
            <a:pPr marL="342900" indent="-342900" algn="thaiDist">
              <a:buFont typeface="Symbol" panose="05050102010706020507" pitchFamily="18" charset="2"/>
              <a:buChar char="Þ"/>
            </a:pPr>
            <a:r>
              <a:rPr lang="en-US" sz="2400" b="1" dirty="0">
                <a:highlight>
                  <a:srgbClr val="000000"/>
                </a:highlight>
                <a:latin typeface="TH SarabunPSK" panose="020B0500040200020003" pitchFamily="34" charset="-34"/>
                <a:cs typeface="TH SarabunPSK" panose="020B0500040200020003" pitchFamily="34" charset="-34"/>
              </a:rPr>
              <a:t>Is there any new technology that will affect your business?</a:t>
            </a:r>
            <a:endParaRPr lang="th-TH" sz="2400" b="1" dirty="0">
              <a:highlight>
                <a:srgbClr val="000000"/>
              </a:highlight>
              <a:latin typeface="TH SarabunPSK" panose="020B0500040200020003" pitchFamily="34" charset="-34"/>
              <a:cs typeface="TH SarabunPSK" panose="020B0500040200020003" pitchFamily="34" charset="-34"/>
            </a:endParaRPr>
          </a:p>
          <a:p>
            <a:pPr marL="342900" indent="-342900" algn="thaiDist">
              <a:buFont typeface="Symbol" panose="05050102010706020507" pitchFamily="18" charset="2"/>
              <a:buChar char="Þ"/>
            </a:pPr>
            <a:r>
              <a:rPr lang="en-US" sz="2400" b="1" dirty="0">
                <a:highlight>
                  <a:srgbClr val="000000"/>
                </a:highlight>
                <a:latin typeface="TH SarabunPSK" panose="020B0500040200020003" pitchFamily="34" charset="-34"/>
                <a:cs typeface="TH SarabunPSK" panose="020B0500040200020003" pitchFamily="34" charset="-34"/>
              </a:rPr>
              <a:t>What weaknesses can hinder your business?</a:t>
            </a:r>
            <a:endParaRPr lang="en-GB" sz="2400" b="1" dirty="0">
              <a:highlight>
                <a:srgbClr val="000000"/>
              </a:highlight>
              <a:latin typeface="TH SarabunPSK" panose="020B0500040200020003" pitchFamily="34" charset="-34"/>
              <a:cs typeface="TH SarabunPSK" panose="020B0500040200020003" pitchFamily="34" charset="-34"/>
            </a:endParaRPr>
          </a:p>
        </p:txBody>
      </p:sp>
      <p:sp>
        <p:nvSpPr>
          <p:cNvPr id="5" name="Title 1">
            <a:extLst>
              <a:ext uri="{FF2B5EF4-FFF2-40B4-BE49-F238E27FC236}">
                <a16:creationId xmlns:a16="http://schemas.microsoft.com/office/drawing/2014/main" id="{468CFD3F-AC25-4174-89BF-502405329BDA}"/>
              </a:ext>
            </a:extLst>
          </p:cNvPr>
          <p:cNvSpPr txBox="1">
            <a:spLocks/>
          </p:cNvSpPr>
          <p:nvPr/>
        </p:nvSpPr>
        <p:spPr>
          <a:xfrm>
            <a:off x="9033996" y="179361"/>
            <a:ext cx="2853203" cy="941900"/>
          </a:xfrm>
          <a:prstGeom prst="rect">
            <a:avLst/>
          </a:prstGeom>
          <a:solidFill>
            <a:srgbClr val="FFFF00"/>
          </a:solidFill>
        </p:spPr>
        <p:txBody>
          <a:bodyPr vert="horz" lIns="91440" tIns="45720" rIns="91440" bIns="45720" rtlCol="0" anchor="b">
            <a:noAutofit/>
          </a:bodyPr>
          <a:lstStyle>
            <a:lvl1pPr algn="l" defTabSz="914400" rtl="0" eaLnBrk="1" latinLnBrk="0" hangingPunct="1">
              <a:lnSpc>
                <a:spcPct val="90000"/>
              </a:lnSpc>
              <a:spcBef>
                <a:spcPct val="0"/>
              </a:spcBef>
              <a:buNone/>
              <a:defRPr sz="5400" b="1" kern="1200" cap="all" baseline="0">
                <a:solidFill>
                  <a:schemeClr val="bg1"/>
                </a:solidFill>
                <a:latin typeface="+mj-lt"/>
                <a:ea typeface="+mj-ea"/>
                <a:cs typeface="+mj-cs"/>
              </a:defRPr>
            </a:lvl1pPr>
          </a:lstStyle>
          <a:p>
            <a:pPr algn="ctr"/>
            <a:r>
              <a:rPr lang="en-GB" b="1" i="0" dirty="0">
                <a:solidFill>
                  <a:srgbClr val="3A3A3A"/>
                </a:solidFill>
                <a:effectLst/>
                <a:latin typeface="TH SarabunPSK" panose="020B0500040200020003" pitchFamily="34" charset="-34"/>
                <a:cs typeface="TH SarabunPSK" panose="020B0500040200020003" pitchFamily="34" charset="-34"/>
              </a:rPr>
              <a:t>Threat</a:t>
            </a:r>
          </a:p>
        </p:txBody>
      </p:sp>
    </p:spTree>
    <p:extLst>
      <p:ext uri="{BB962C8B-B14F-4D97-AF65-F5344CB8AC3E}">
        <p14:creationId xmlns:p14="http://schemas.microsoft.com/office/powerpoint/2010/main" val="10452037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9" descr="cityscape">
            <a:extLst>
              <a:ext uri="{FF2B5EF4-FFF2-40B4-BE49-F238E27FC236}">
                <a16:creationId xmlns:a16="http://schemas.microsoft.com/office/drawing/2014/main" id="{63493B9E-F6F8-4C0F-9706-CA547A8B2B3F}"/>
              </a:ext>
            </a:extLst>
          </p:cNvPr>
          <p:cNvPicPr>
            <a:picLocks noGrp="1" noChangeAspect="1"/>
          </p:cNvPicPr>
          <p:nvPr>
            <p:ph type="pic" sz="quarter" idx="10"/>
          </p:nvPr>
        </p:nvPicPr>
        <p:blipFill>
          <a:blip r:embed="rId3" cstate="print">
            <a:extLst>
              <a:ext uri="{28A0092B-C50C-407E-A947-70E740481C1C}">
                <a14:useLocalDpi xmlns:a14="http://schemas.microsoft.com/office/drawing/2010/main"/>
              </a:ext>
            </a:extLst>
          </a:blip>
          <a:srcRect t="39" b="39"/>
          <a:stretch>
            <a:fillRect/>
          </a:stretch>
        </p:blipFill>
        <p:spPr/>
      </p:pic>
      <p:sp>
        <p:nvSpPr>
          <p:cNvPr id="6" name="Title 5">
            <a:extLst>
              <a:ext uri="{FF2B5EF4-FFF2-40B4-BE49-F238E27FC236}">
                <a16:creationId xmlns:a16="http://schemas.microsoft.com/office/drawing/2014/main" id="{7FFD2133-BC23-492A-A99B-5D049116043F}"/>
              </a:ext>
            </a:extLst>
          </p:cNvPr>
          <p:cNvSpPr>
            <a:spLocks noGrp="1"/>
          </p:cNvSpPr>
          <p:nvPr>
            <p:ph type="title"/>
          </p:nvPr>
        </p:nvSpPr>
        <p:spPr/>
        <p:txBody>
          <a:bodyPr/>
          <a:lstStyle/>
          <a:p>
            <a:r>
              <a:rPr lang="en-US" dirty="0"/>
              <a:t>Thank you !</a:t>
            </a:r>
          </a:p>
        </p:txBody>
      </p:sp>
      <p:sp>
        <p:nvSpPr>
          <p:cNvPr id="5" name="Subtitle 4">
            <a:extLst>
              <a:ext uri="{FF2B5EF4-FFF2-40B4-BE49-F238E27FC236}">
                <a16:creationId xmlns:a16="http://schemas.microsoft.com/office/drawing/2014/main" id="{E3C40962-BA6A-43E4-97BA-511A9B90CF41}"/>
              </a:ext>
            </a:extLst>
          </p:cNvPr>
          <p:cNvSpPr>
            <a:spLocks noGrp="1"/>
          </p:cNvSpPr>
          <p:nvPr>
            <p:ph type="subTitle" idx="1"/>
          </p:nvPr>
        </p:nvSpPr>
        <p:spPr/>
        <p:txBody>
          <a:bodyPr/>
          <a:lstStyle/>
          <a:p>
            <a:r>
              <a:rPr lang="en-US" dirty="0"/>
              <a:t>Flora@contoso.com</a:t>
            </a:r>
          </a:p>
        </p:txBody>
      </p:sp>
      <p:sp>
        <p:nvSpPr>
          <p:cNvPr id="7" name="Text Placeholder 6">
            <a:extLst>
              <a:ext uri="{FF2B5EF4-FFF2-40B4-BE49-F238E27FC236}">
                <a16:creationId xmlns:a16="http://schemas.microsoft.com/office/drawing/2014/main" id="{11FDFFBF-E125-47CF-AAE0-ACC45013CE38}"/>
              </a:ext>
            </a:extLst>
          </p:cNvPr>
          <p:cNvSpPr>
            <a:spLocks noGrp="1"/>
          </p:cNvSpPr>
          <p:nvPr>
            <p:ph type="body" sz="quarter" idx="11"/>
          </p:nvPr>
        </p:nvSpPr>
        <p:spPr/>
        <p:txBody>
          <a:bodyPr/>
          <a:lstStyle/>
          <a:p>
            <a:r>
              <a:rPr lang="en-US" dirty="0"/>
              <a:t>http://www.contoso.com/</a:t>
            </a:r>
          </a:p>
        </p:txBody>
      </p:sp>
    </p:spTree>
    <p:extLst>
      <p:ext uri="{BB962C8B-B14F-4D97-AF65-F5344CB8AC3E}">
        <p14:creationId xmlns:p14="http://schemas.microsoft.com/office/powerpoint/2010/main" val="1124779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C154F3B-DE9C-4F6B-8A32-248B62D0B20E}"/>
              </a:ext>
            </a:extLst>
          </p:cNvPr>
          <p:cNvPicPr>
            <a:picLocks noChangeAspect="1"/>
          </p:cNvPicPr>
          <p:nvPr/>
        </p:nvPicPr>
        <p:blipFill>
          <a:blip r:embed="rId2"/>
          <a:stretch>
            <a:fillRect/>
          </a:stretch>
        </p:blipFill>
        <p:spPr>
          <a:xfrm>
            <a:off x="2093493" y="80040"/>
            <a:ext cx="10034337" cy="6697920"/>
          </a:xfrm>
          <a:prstGeom prst="rect">
            <a:avLst/>
          </a:prstGeom>
        </p:spPr>
      </p:pic>
    </p:spTree>
    <p:extLst>
      <p:ext uri="{BB962C8B-B14F-4D97-AF65-F5344CB8AC3E}">
        <p14:creationId xmlns:p14="http://schemas.microsoft.com/office/powerpoint/2010/main" val="1872463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5896E-CE54-42EC-A068-C6458DA2502A}"/>
              </a:ext>
            </a:extLst>
          </p:cNvPr>
          <p:cNvSpPr>
            <a:spLocks noGrp="1"/>
          </p:cNvSpPr>
          <p:nvPr>
            <p:ph type="ctrTitle"/>
          </p:nvPr>
        </p:nvSpPr>
        <p:spPr>
          <a:xfrm>
            <a:off x="8504608" y="199381"/>
            <a:ext cx="3520096" cy="1711922"/>
          </a:xfrm>
          <a:solidFill>
            <a:schemeClr val="accent3">
              <a:lumMod val="40000"/>
              <a:lumOff val="60000"/>
            </a:schemeClr>
          </a:solidFill>
        </p:spPr>
        <p:txBody>
          <a:bodyPr/>
          <a:lstStyle/>
          <a:p>
            <a:pPr algn="r"/>
            <a:r>
              <a:rPr lang="en-GB" i="0" u="sng" dirty="0">
                <a:solidFill>
                  <a:srgbClr val="3A3A3A"/>
                </a:solidFill>
                <a:effectLst/>
                <a:latin typeface="-apple-system"/>
              </a:rPr>
              <a:t>Table of </a:t>
            </a:r>
            <a:br>
              <a:rPr lang="en-GB" i="0" u="sng" dirty="0">
                <a:solidFill>
                  <a:srgbClr val="3A3A3A"/>
                </a:solidFill>
                <a:effectLst/>
                <a:latin typeface="-apple-system"/>
              </a:rPr>
            </a:br>
            <a:r>
              <a:rPr lang="en-GB" i="0" u="sng" dirty="0">
                <a:solidFill>
                  <a:srgbClr val="3A3A3A"/>
                </a:solidFill>
                <a:effectLst/>
                <a:latin typeface="-apple-system"/>
              </a:rPr>
              <a:t>Contents</a:t>
            </a:r>
            <a:endParaRPr lang="en-GB" u="sng" dirty="0"/>
          </a:p>
        </p:txBody>
      </p:sp>
      <p:sp>
        <p:nvSpPr>
          <p:cNvPr id="3" name="Subtitle 2">
            <a:extLst>
              <a:ext uri="{FF2B5EF4-FFF2-40B4-BE49-F238E27FC236}">
                <a16:creationId xmlns:a16="http://schemas.microsoft.com/office/drawing/2014/main" id="{CD1A7056-5798-4F3E-80A0-A7338ECCF8B3}"/>
              </a:ext>
            </a:extLst>
          </p:cNvPr>
          <p:cNvSpPr>
            <a:spLocks noGrp="1"/>
          </p:cNvSpPr>
          <p:nvPr>
            <p:ph type="subTitle" idx="1"/>
          </p:nvPr>
        </p:nvSpPr>
        <p:spPr>
          <a:xfrm>
            <a:off x="357509" y="146098"/>
            <a:ext cx="7136445" cy="6565804"/>
          </a:xfrm>
          <a:solidFill>
            <a:schemeClr val="accent5">
              <a:lumMod val="40000"/>
              <a:lumOff val="60000"/>
            </a:schemeClr>
          </a:solidFill>
        </p:spPr>
        <p:txBody>
          <a:bodyPr/>
          <a:lstStyle/>
          <a:p>
            <a:r>
              <a:rPr lang="en-GB" sz="2400" b="1" dirty="0">
                <a:solidFill>
                  <a:schemeClr val="tx1"/>
                </a:solidFill>
                <a:latin typeface="TH SarabunPSK" panose="020B0500040200020003" pitchFamily="34" charset="-34"/>
                <a:cs typeface="TH SarabunPSK" panose="020B0500040200020003" pitchFamily="34" charset="-34"/>
              </a:rPr>
              <a:t>= WHAT IS SWOT ANALYSIS ? </a:t>
            </a:r>
          </a:p>
          <a:p>
            <a:r>
              <a:rPr lang="en-GB" sz="2400" b="1" dirty="0">
                <a:solidFill>
                  <a:schemeClr val="tx1"/>
                </a:solidFill>
                <a:latin typeface="TH SarabunPSK" panose="020B0500040200020003" pitchFamily="34" charset="-34"/>
                <a:cs typeface="TH SarabunPSK" panose="020B0500040200020003" pitchFamily="34" charset="-34"/>
              </a:rPr>
              <a:t>= WHY MOST PEOPLE USE SWOT ?</a:t>
            </a:r>
          </a:p>
          <a:p>
            <a:r>
              <a:rPr lang="en-GB" sz="2400" b="1" dirty="0">
                <a:solidFill>
                  <a:schemeClr val="tx1"/>
                </a:solidFill>
                <a:latin typeface="TH SarabunPSK" panose="020B0500040200020003" pitchFamily="34" charset="-34"/>
                <a:cs typeface="TH SarabunPSK" panose="020B0500040200020003" pitchFamily="34" charset="-34"/>
              </a:rPr>
              <a:t>= DISADVANTAGES OF swot ANALYSIS</a:t>
            </a:r>
          </a:p>
          <a:p>
            <a:r>
              <a:rPr lang="en-GB" sz="2400" b="1" dirty="0">
                <a:solidFill>
                  <a:schemeClr val="tx1"/>
                </a:solidFill>
                <a:latin typeface="TH SarabunPSK" panose="020B0500040200020003" pitchFamily="34" charset="-34"/>
                <a:cs typeface="TH SarabunPSK" panose="020B0500040200020003" pitchFamily="34" charset="-34"/>
              </a:rPr>
              <a:t>= HOW TO ANALYSE SWOT ?</a:t>
            </a:r>
          </a:p>
          <a:p>
            <a:r>
              <a:rPr lang="en-GB" sz="2400" b="1" dirty="0">
                <a:solidFill>
                  <a:schemeClr val="tx1"/>
                </a:solidFill>
                <a:latin typeface="TH SarabunPSK" panose="020B0500040200020003" pitchFamily="34" charset="-34"/>
                <a:cs typeface="TH SarabunPSK" panose="020B0500040200020003" pitchFamily="34" charset="-34"/>
              </a:rPr>
              <a:t>	=&gt; STRENGTH / WEAKNESS / OPPORTUNITY / THREAT </a:t>
            </a:r>
          </a:p>
          <a:p>
            <a:r>
              <a:rPr lang="en-GB" sz="2400" b="1" dirty="0">
                <a:solidFill>
                  <a:schemeClr val="tx1"/>
                </a:solidFill>
                <a:latin typeface="TH SarabunPSK" panose="020B0500040200020003" pitchFamily="34" charset="-34"/>
                <a:cs typeface="TH SarabunPSK" panose="020B0500040200020003" pitchFamily="34" charset="-34"/>
              </a:rPr>
              <a:t>= SWOT ANALYSIS STEPS</a:t>
            </a:r>
            <a:endParaRPr lang="en-GB" dirty="0">
              <a:solidFill>
                <a:srgbClr val="414141"/>
              </a:solidFill>
              <a:latin typeface="Verdana" panose="020B0604030504040204" pitchFamily="34" charset="0"/>
              <a:cs typeface="TH SarabunPSK" panose="020B0500040200020003" pitchFamily="34" charset="-34"/>
            </a:endParaRPr>
          </a:p>
          <a:p>
            <a:r>
              <a:rPr lang="en-GB" sz="2400" b="1" dirty="0">
                <a:solidFill>
                  <a:schemeClr val="tx1"/>
                </a:solidFill>
                <a:latin typeface="TH SarabunPSK" panose="020B0500040200020003" pitchFamily="34" charset="-34"/>
                <a:cs typeface="TH SarabunPSK" panose="020B0500040200020003" pitchFamily="34" charset="-34"/>
              </a:rPr>
              <a:t>	=&gt; </a:t>
            </a:r>
            <a:r>
              <a:rPr lang="en-US" sz="2400" b="1" i="0" dirty="0">
                <a:solidFill>
                  <a:schemeClr val="tx1"/>
                </a:solidFill>
                <a:effectLst/>
                <a:latin typeface="TH SarabunPSK" panose="020B0500040200020003" pitchFamily="34" charset="-34"/>
                <a:cs typeface="TH SarabunPSK" panose="020B0500040200020003" pitchFamily="34" charset="-34"/>
              </a:rPr>
              <a:t>Let's start with the objectives of SWOT.</a:t>
            </a:r>
          </a:p>
          <a:p>
            <a:r>
              <a:rPr lang="en-US" sz="2400" b="1" dirty="0">
                <a:solidFill>
                  <a:schemeClr val="tx1"/>
                </a:solidFill>
                <a:latin typeface="TH SarabunPSK" panose="020B0500040200020003" pitchFamily="34" charset="-34"/>
                <a:cs typeface="TH SarabunPSK" panose="020B0500040200020003" pitchFamily="34" charset="-34"/>
              </a:rPr>
              <a:t>	=&gt; </a:t>
            </a:r>
            <a:r>
              <a:rPr lang="en-US" sz="2400" b="1" i="0" dirty="0">
                <a:solidFill>
                  <a:schemeClr val="tx1"/>
                </a:solidFill>
                <a:effectLst/>
                <a:latin typeface="TH SarabunPSK" panose="020B0500040200020003" pitchFamily="34" charset="-34"/>
                <a:cs typeface="TH SarabunPSK" panose="020B0500040200020003" pitchFamily="34" charset="-34"/>
              </a:rPr>
              <a:t>Understanding businesses, industries and markets</a:t>
            </a:r>
          </a:p>
          <a:p>
            <a:r>
              <a:rPr lang="en-US" sz="2400" b="1" dirty="0">
                <a:solidFill>
                  <a:schemeClr val="tx1"/>
                </a:solidFill>
                <a:latin typeface="TH SarabunPSK" panose="020B0500040200020003" pitchFamily="34" charset="-34"/>
                <a:cs typeface="TH SarabunPSK" panose="020B0500040200020003" pitchFamily="34" charset="-34"/>
              </a:rPr>
              <a:t>	=&gt; </a:t>
            </a:r>
            <a:r>
              <a:rPr lang="en-GB" sz="2400" b="1" i="0" dirty="0">
                <a:solidFill>
                  <a:schemeClr val="tx1"/>
                </a:solidFill>
                <a:effectLst/>
                <a:latin typeface="TH SarabunPSK" panose="020B0500040200020003" pitchFamily="34" charset="-34"/>
                <a:cs typeface="TH SarabunPSK" panose="020B0500040200020003" pitchFamily="34" charset="-34"/>
              </a:rPr>
              <a:t>starting from strength</a:t>
            </a:r>
          </a:p>
          <a:p>
            <a:r>
              <a:rPr lang="en-GB" sz="2400" b="1" dirty="0">
                <a:solidFill>
                  <a:schemeClr val="tx1"/>
                </a:solidFill>
                <a:latin typeface="TH SarabunPSK" panose="020B0500040200020003" pitchFamily="34" charset="-34"/>
                <a:cs typeface="TH SarabunPSK" panose="020B0500040200020003" pitchFamily="34" charset="-34"/>
              </a:rPr>
              <a:t>	=&gt; WEAKNESS ANALYSIS</a:t>
            </a:r>
          </a:p>
          <a:p>
            <a:r>
              <a:rPr lang="en-GB" sz="2400" b="1" dirty="0">
                <a:solidFill>
                  <a:schemeClr val="tx1"/>
                </a:solidFill>
                <a:latin typeface="TH SarabunPSK" panose="020B0500040200020003" pitchFamily="34" charset="-34"/>
                <a:cs typeface="TH SarabunPSK" panose="020B0500040200020003" pitchFamily="34" charset="-34"/>
              </a:rPr>
              <a:t>	=&gt; WRITE AN OPPORTUNITY	</a:t>
            </a:r>
          </a:p>
          <a:p>
            <a:r>
              <a:rPr lang="en-GB" sz="2400" b="1" dirty="0">
                <a:solidFill>
                  <a:schemeClr val="tx1"/>
                </a:solidFill>
                <a:latin typeface="TH SarabunPSK" panose="020B0500040200020003" pitchFamily="34" charset="-34"/>
                <a:cs typeface="TH SarabunPSK" panose="020B0500040200020003" pitchFamily="34" charset="-34"/>
              </a:rPr>
              <a:t>	=&gt; CONSIDERATION OF THREAT</a:t>
            </a:r>
            <a:endParaRPr lang="en-GB" sz="2800" b="1" dirty="0">
              <a:solidFill>
                <a:schemeClr val="tx1"/>
              </a:solidFill>
              <a:latin typeface="TH SarabunPSK" panose="020B0500040200020003" pitchFamily="34" charset="-34"/>
              <a:cs typeface="TH SarabunPSK" panose="020B0500040200020003" pitchFamily="34" charset="-34"/>
            </a:endParaRPr>
          </a:p>
          <a:p>
            <a:r>
              <a:rPr lang="en-GB" sz="2800" b="1" dirty="0">
                <a:solidFill>
                  <a:schemeClr val="tx1"/>
                </a:solidFill>
                <a:latin typeface="TH SarabunPSK" panose="020B0500040200020003" pitchFamily="34" charset="-34"/>
                <a:cs typeface="TH SarabunPSK" panose="020B0500040200020003" pitchFamily="34" charset="-34"/>
              </a:rPr>
              <a:t>	</a:t>
            </a:r>
            <a:r>
              <a:rPr lang="en-GB" sz="2400" b="1" dirty="0">
                <a:solidFill>
                  <a:schemeClr val="tx1"/>
                </a:solidFill>
                <a:latin typeface="TH SarabunPSK" panose="020B0500040200020003" pitchFamily="34" charset="-34"/>
                <a:cs typeface="TH SarabunPSK" panose="020B0500040200020003" pitchFamily="34" charset="-34"/>
              </a:rPr>
              <a:t>=&gt; </a:t>
            </a:r>
            <a:r>
              <a:rPr lang="en-GB" sz="2400" b="1" i="0" dirty="0">
                <a:solidFill>
                  <a:schemeClr val="tx1"/>
                </a:solidFill>
                <a:effectLst/>
                <a:latin typeface="TH SarabunPSK" panose="020B0500040200020003" pitchFamily="34" charset="-34"/>
                <a:cs typeface="TH SarabunPSK" panose="020B0500040200020003" pitchFamily="34" charset="-34"/>
              </a:rPr>
              <a:t>Priority factors</a:t>
            </a:r>
          </a:p>
          <a:p>
            <a:r>
              <a:rPr lang="en-GB" sz="2400" b="1" dirty="0">
                <a:solidFill>
                  <a:schemeClr val="tx1"/>
                </a:solidFill>
                <a:latin typeface="TH SarabunPSK" panose="020B0500040200020003" pitchFamily="34" charset="-34"/>
                <a:cs typeface="TH SarabunPSK" panose="020B0500040200020003" pitchFamily="34" charset="-34"/>
              </a:rPr>
              <a:t>	=&gt; </a:t>
            </a:r>
            <a:r>
              <a:rPr lang="en-GB" sz="2400" b="1" i="0" dirty="0">
                <a:solidFill>
                  <a:schemeClr val="tx1"/>
                </a:solidFill>
                <a:effectLst/>
                <a:latin typeface="TH SarabunPSK" panose="020B0500040200020003" pitchFamily="34" charset="-34"/>
                <a:cs typeface="TH SarabunPSK" panose="020B0500040200020003" pitchFamily="34" charset="-34"/>
              </a:rPr>
              <a:t>Create a Strategic Plan</a:t>
            </a:r>
            <a:endParaRPr lang="en-GB" sz="2400" b="1" dirty="0">
              <a:solidFill>
                <a:schemeClr val="tx1"/>
              </a:solidFill>
              <a:latin typeface="TH SarabunPSK" panose="020B0500040200020003" pitchFamily="34" charset="-34"/>
              <a:cs typeface="TH SarabunPSK" panose="020B0500040200020003" pitchFamily="34" charset="-34"/>
            </a:endParaRPr>
          </a:p>
        </p:txBody>
      </p:sp>
      <p:pic>
        <p:nvPicPr>
          <p:cNvPr id="1026" name="Picture 2" descr="SWOT Analysis Concept. Strengths, Weaknesses, Opportunities and Threats of  the Company. Vector illustration with Icons and">
            <a:extLst>
              <a:ext uri="{FF2B5EF4-FFF2-40B4-BE49-F238E27FC236}">
                <a16:creationId xmlns:a16="http://schemas.microsoft.com/office/drawing/2014/main" id="{3A3912C1-663F-4C72-87EE-A534AC59775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543"/>
          <a:stretch/>
        </p:blipFill>
        <p:spPr bwMode="auto">
          <a:xfrm>
            <a:off x="7810949" y="2174825"/>
            <a:ext cx="4213755" cy="4200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5526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C0F01-40ED-4045-8E12-A4E491E95C5A}"/>
              </a:ext>
            </a:extLst>
          </p:cNvPr>
          <p:cNvSpPr>
            <a:spLocks noGrp="1"/>
          </p:cNvSpPr>
          <p:nvPr>
            <p:ph type="ctrTitle"/>
          </p:nvPr>
        </p:nvSpPr>
        <p:spPr>
          <a:xfrm>
            <a:off x="70440" y="105421"/>
            <a:ext cx="6137744" cy="941900"/>
          </a:xfrm>
          <a:solidFill>
            <a:schemeClr val="accent3">
              <a:lumMod val="20000"/>
              <a:lumOff val="80000"/>
            </a:schemeClr>
          </a:solidFill>
        </p:spPr>
        <p:txBody>
          <a:bodyPr/>
          <a:lstStyle/>
          <a:p>
            <a:pPr algn="ctr"/>
            <a:r>
              <a:rPr lang="en-GB" sz="5400" b="1" dirty="0">
                <a:solidFill>
                  <a:schemeClr val="tx1"/>
                </a:solidFill>
                <a:latin typeface="TH SarabunPSK" panose="020B0500040200020003" pitchFamily="34" charset="-34"/>
                <a:cs typeface="TH SarabunPSK" panose="020B0500040200020003" pitchFamily="34" charset="-34"/>
              </a:rPr>
              <a:t>WHAT IS SWOT ANALYSIS ? </a:t>
            </a:r>
            <a:endParaRPr lang="en-GB" dirty="0"/>
          </a:p>
        </p:txBody>
      </p:sp>
      <p:sp>
        <p:nvSpPr>
          <p:cNvPr id="3" name="Subtitle 2">
            <a:extLst>
              <a:ext uri="{FF2B5EF4-FFF2-40B4-BE49-F238E27FC236}">
                <a16:creationId xmlns:a16="http://schemas.microsoft.com/office/drawing/2014/main" id="{DE6DA9D7-6BCD-4481-9829-4FBFFE4ECA6E}"/>
              </a:ext>
            </a:extLst>
          </p:cNvPr>
          <p:cNvSpPr>
            <a:spLocks noGrp="1"/>
          </p:cNvSpPr>
          <p:nvPr>
            <p:ph type="subTitle" idx="1"/>
          </p:nvPr>
        </p:nvSpPr>
        <p:spPr>
          <a:xfrm>
            <a:off x="1832381" y="1216208"/>
            <a:ext cx="10359619" cy="3263721"/>
          </a:xfrm>
          <a:solidFill>
            <a:srgbClr val="002060"/>
          </a:solidFill>
        </p:spPr>
        <p:txBody>
          <a:bodyPr/>
          <a:lstStyle/>
          <a:p>
            <a:pPr algn="thaiDist"/>
            <a:r>
              <a:rPr lang="en-US" sz="2400" dirty="0">
                <a:latin typeface="TH SarabunPSK" panose="020B0500040200020003" pitchFamily="34" charset="-34"/>
                <a:cs typeface="TH SarabunPSK" panose="020B0500040200020003" pitchFamily="34" charset="-34"/>
              </a:rPr>
              <a:t>=&gt;	Finding ways to gain a business advantage and avoid failure from factors that can be easily overlooked, we use SWOT as a tool to analyze the environment and business potential. The projects or individuals and will separate SWOT into Internal &amp; External Factors. </a:t>
            </a:r>
          </a:p>
          <a:p>
            <a:pPr algn="thaiDist"/>
            <a:r>
              <a:rPr lang="en-US" sz="2400" dirty="0">
                <a:latin typeface="TH SarabunPSK" panose="020B0500040200020003" pitchFamily="34" charset="-34"/>
                <a:cs typeface="TH SarabunPSK" panose="020B0500040200020003" pitchFamily="34" charset="-34"/>
              </a:rPr>
              <a:t>=&gt;	</a:t>
            </a:r>
            <a:r>
              <a:rPr lang="en-US" sz="2400" b="1" u="sng" dirty="0">
                <a:highlight>
                  <a:srgbClr val="0000FF"/>
                </a:highlight>
                <a:latin typeface="TH SarabunPSK" panose="020B0500040200020003" pitchFamily="34" charset="-34"/>
                <a:cs typeface="TH SarabunPSK" panose="020B0500040200020003" pitchFamily="34" charset="-34"/>
              </a:rPr>
              <a:t>Internal factors </a:t>
            </a:r>
            <a:r>
              <a:rPr lang="en-US" sz="2400" dirty="0">
                <a:latin typeface="TH SarabunPSK" panose="020B0500040200020003" pitchFamily="34" charset="-34"/>
                <a:cs typeface="TH SarabunPSK" panose="020B0500040200020003" pitchFamily="34" charset="-34"/>
              </a:rPr>
              <a:t>are </a:t>
            </a:r>
            <a:r>
              <a:rPr lang="en-US" sz="2400" b="1" u="sng" dirty="0">
                <a:latin typeface="TH SarabunPSK" panose="020B0500040200020003" pitchFamily="34" charset="-34"/>
                <a:cs typeface="TH SarabunPSK" panose="020B0500040200020003" pitchFamily="34" charset="-34"/>
              </a:rPr>
              <a:t>'strengths</a:t>
            </a:r>
            <a:r>
              <a:rPr lang="en-US" sz="2400" dirty="0">
                <a:latin typeface="TH SarabunPSK" panose="020B0500040200020003" pitchFamily="34" charset="-34"/>
                <a:cs typeface="TH SarabunPSK" panose="020B0500040200020003" pitchFamily="34" charset="-34"/>
              </a:rPr>
              <a:t>' and </a:t>
            </a:r>
            <a:r>
              <a:rPr lang="en-US" sz="2400" b="1" u="sng" dirty="0">
                <a:latin typeface="TH SarabunPSK" panose="020B0500040200020003" pitchFamily="34" charset="-34"/>
                <a:cs typeface="TH SarabunPSK" panose="020B0500040200020003" pitchFamily="34" charset="-34"/>
              </a:rPr>
              <a:t>'weaknesses</a:t>
            </a:r>
            <a:r>
              <a:rPr lang="en-US" sz="2400" dirty="0">
                <a:latin typeface="TH SarabunPSK" panose="020B0500040200020003" pitchFamily="34" charset="-34"/>
                <a:cs typeface="TH SarabunPSK" panose="020B0500040200020003" pitchFamily="34" charset="-34"/>
              </a:rPr>
              <a:t>' as referring to factors that </a:t>
            </a:r>
            <a:r>
              <a:rPr lang="en-US" sz="2400" b="1" u="sng" dirty="0">
                <a:latin typeface="TH SarabunPSK" panose="020B0500040200020003" pitchFamily="34" charset="-34"/>
                <a:cs typeface="TH SarabunPSK" panose="020B0500040200020003" pitchFamily="34" charset="-34"/>
              </a:rPr>
              <a:t>the company can control</a:t>
            </a:r>
            <a:r>
              <a:rPr lang="en-US" sz="2400" dirty="0">
                <a:latin typeface="TH SarabunPSK" panose="020B0500040200020003" pitchFamily="34" charset="-34"/>
                <a:cs typeface="TH SarabunPSK" panose="020B0500040200020003" pitchFamily="34" charset="-34"/>
              </a:rPr>
              <a:t> such as products, employees, or marketing methods. </a:t>
            </a:r>
          </a:p>
          <a:p>
            <a:pPr algn="thaiDist"/>
            <a:r>
              <a:rPr lang="en-US" sz="2400" dirty="0">
                <a:latin typeface="TH SarabunPSK" panose="020B0500040200020003" pitchFamily="34" charset="-34"/>
                <a:cs typeface="TH SarabunPSK" panose="020B0500040200020003" pitchFamily="34" charset="-34"/>
              </a:rPr>
              <a:t>=&gt;	</a:t>
            </a:r>
            <a:r>
              <a:rPr lang="en-US" sz="2400" b="1" u="sng" dirty="0">
                <a:highlight>
                  <a:srgbClr val="0000FF"/>
                </a:highlight>
                <a:latin typeface="TH SarabunPSK" panose="020B0500040200020003" pitchFamily="34" charset="-34"/>
                <a:cs typeface="TH SarabunPSK" panose="020B0500040200020003" pitchFamily="34" charset="-34"/>
              </a:rPr>
              <a:t>External factors </a:t>
            </a:r>
            <a:r>
              <a:rPr lang="en-US" sz="2400" dirty="0">
                <a:latin typeface="TH SarabunPSK" panose="020B0500040200020003" pitchFamily="34" charset="-34"/>
                <a:cs typeface="TH SarabunPSK" panose="020B0500040200020003" pitchFamily="34" charset="-34"/>
              </a:rPr>
              <a:t>are </a:t>
            </a:r>
            <a:r>
              <a:rPr lang="en-US" sz="2400" b="1" u="sng" dirty="0">
                <a:latin typeface="TH SarabunPSK" panose="020B0500040200020003" pitchFamily="34" charset="-34"/>
                <a:cs typeface="TH SarabunPSK" panose="020B0500040200020003" pitchFamily="34" charset="-34"/>
              </a:rPr>
              <a:t>'opportunities</a:t>
            </a:r>
            <a:r>
              <a:rPr lang="en-US" sz="2400" dirty="0">
                <a:latin typeface="TH SarabunPSK" panose="020B0500040200020003" pitchFamily="34" charset="-34"/>
                <a:cs typeface="TH SarabunPSK" panose="020B0500040200020003" pitchFamily="34" charset="-34"/>
              </a:rPr>
              <a:t>' and </a:t>
            </a:r>
            <a:r>
              <a:rPr lang="en-US" sz="2400" b="1" u="sng" dirty="0">
                <a:latin typeface="TH SarabunPSK" panose="020B0500040200020003" pitchFamily="34" charset="-34"/>
                <a:cs typeface="TH SarabunPSK" panose="020B0500040200020003" pitchFamily="34" charset="-34"/>
              </a:rPr>
              <a:t>'threat</a:t>
            </a:r>
            <a:r>
              <a:rPr lang="en-US" sz="2400" dirty="0">
                <a:latin typeface="TH SarabunPSK" panose="020B0500040200020003" pitchFamily="34" charset="-34"/>
                <a:cs typeface="TH SarabunPSK" panose="020B0500040200020003" pitchFamily="34" charset="-34"/>
              </a:rPr>
              <a:t>' refer to factors that </a:t>
            </a:r>
            <a:r>
              <a:rPr lang="en-US" sz="2400" u="sng" dirty="0">
                <a:latin typeface="TH SarabunPSK" panose="020B0500040200020003" pitchFamily="34" charset="-34"/>
                <a:cs typeface="TH SarabunPSK" panose="020B0500040200020003" pitchFamily="34" charset="-34"/>
              </a:rPr>
              <a:t>the company cannot control</a:t>
            </a:r>
            <a:r>
              <a:rPr lang="en-US" sz="2400" dirty="0">
                <a:latin typeface="TH SarabunPSK" panose="020B0500040200020003" pitchFamily="34" charset="-34"/>
                <a:cs typeface="TH SarabunPSK" panose="020B0500040200020003" pitchFamily="34" charset="-34"/>
              </a:rPr>
              <a:t> (but can be avoided or exploited) such as economic conditions, competitors, raw material prices or customer purchasing habits, etc.</a:t>
            </a:r>
            <a:endParaRPr lang="en-GB" sz="2400" dirty="0">
              <a:latin typeface="TH SarabunPSK" panose="020B0500040200020003" pitchFamily="34" charset="-34"/>
              <a:cs typeface="TH SarabunPSK" panose="020B0500040200020003" pitchFamily="34" charset="-34"/>
            </a:endParaRPr>
          </a:p>
        </p:txBody>
      </p:sp>
      <p:pic>
        <p:nvPicPr>
          <p:cNvPr id="2052" name="Picture 4" descr="Internal vs. External Marketing for a Physical Therapy Practice - MEG  Business Management">
            <a:extLst>
              <a:ext uri="{FF2B5EF4-FFF2-40B4-BE49-F238E27FC236}">
                <a16:creationId xmlns:a16="http://schemas.microsoft.com/office/drawing/2014/main" id="{FD400801-C8F5-4F7C-8935-1795E81B5D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7332" y="4548987"/>
            <a:ext cx="3824817" cy="2185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8096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การวิเคราะห์จุดอ่อนจุดแข็งขององค์กร 4 ด้าน (SWOT)">
            <a:extLst>
              <a:ext uri="{FF2B5EF4-FFF2-40B4-BE49-F238E27FC236}">
                <a16:creationId xmlns:a16="http://schemas.microsoft.com/office/drawing/2014/main" id="{A381B4B6-E672-49E0-9B23-3376DA4059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109" y="479325"/>
            <a:ext cx="8601015" cy="602071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บริหารผลงาน - EP25 : SWOT คืออะไร? - YouTube">
            <a:extLst>
              <a:ext uri="{FF2B5EF4-FFF2-40B4-BE49-F238E27FC236}">
                <a16:creationId xmlns:a16="http://schemas.microsoft.com/office/drawing/2014/main" id="{EC67F6D8-6329-4F9F-B599-02DA8D21AC0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629" t="26518" r="65103"/>
          <a:stretch/>
        </p:blipFill>
        <p:spPr bwMode="auto">
          <a:xfrm>
            <a:off x="9406269" y="909325"/>
            <a:ext cx="2105247" cy="5039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3591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C0F01-40ED-4045-8E12-A4E491E95C5A}"/>
              </a:ext>
            </a:extLst>
          </p:cNvPr>
          <p:cNvSpPr>
            <a:spLocks noGrp="1"/>
          </p:cNvSpPr>
          <p:nvPr>
            <p:ph type="ctrTitle"/>
          </p:nvPr>
        </p:nvSpPr>
        <p:spPr>
          <a:xfrm>
            <a:off x="70440" y="105421"/>
            <a:ext cx="6137744" cy="941900"/>
          </a:xfrm>
          <a:solidFill>
            <a:schemeClr val="accent3">
              <a:lumMod val="20000"/>
              <a:lumOff val="80000"/>
            </a:schemeClr>
          </a:solidFill>
        </p:spPr>
        <p:txBody>
          <a:bodyPr/>
          <a:lstStyle/>
          <a:p>
            <a:pPr algn="ctr"/>
            <a:r>
              <a:rPr lang="en-GB" sz="5400" b="1" dirty="0">
                <a:solidFill>
                  <a:schemeClr val="tx1"/>
                </a:solidFill>
                <a:latin typeface="TH SarabunPSK" panose="020B0500040200020003" pitchFamily="34" charset="-34"/>
                <a:cs typeface="TH SarabunPSK" panose="020B0500040200020003" pitchFamily="34" charset="-34"/>
              </a:rPr>
              <a:t>WHAT IS SWOT ANALYSIS ? </a:t>
            </a:r>
            <a:endParaRPr lang="en-GB" dirty="0"/>
          </a:p>
        </p:txBody>
      </p:sp>
      <p:sp>
        <p:nvSpPr>
          <p:cNvPr id="3" name="Subtitle 2">
            <a:extLst>
              <a:ext uri="{FF2B5EF4-FFF2-40B4-BE49-F238E27FC236}">
                <a16:creationId xmlns:a16="http://schemas.microsoft.com/office/drawing/2014/main" id="{DE6DA9D7-6BCD-4481-9829-4FBFFE4ECA6E}"/>
              </a:ext>
            </a:extLst>
          </p:cNvPr>
          <p:cNvSpPr>
            <a:spLocks noGrp="1"/>
          </p:cNvSpPr>
          <p:nvPr>
            <p:ph type="subTitle" idx="1"/>
          </p:nvPr>
        </p:nvSpPr>
        <p:spPr>
          <a:xfrm>
            <a:off x="498595" y="2763124"/>
            <a:ext cx="11106722" cy="1485742"/>
          </a:xfrm>
          <a:solidFill>
            <a:srgbClr val="002060"/>
          </a:solidFill>
        </p:spPr>
        <p:txBody>
          <a:bodyPr/>
          <a:lstStyle/>
          <a:p>
            <a:pPr algn="thaiDist"/>
            <a:r>
              <a:rPr lang="en-US" sz="2800" dirty="0">
                <a:latin typeface="TH SarabunPSK" panose="020B0500040200020003" pitchFamily="34" charset="-34"/>
                <a:cs typeface="TH SarabunPSK" panose="020B0500040200020003" pitchFamily="34" charset="-34"/>
              </a:rPr>
              <a:t>=&gt;	 </a:t>
            </a:r>
            <a:r>
              <a:rPr lang="en-US" sz="2800" b="1" u="sng" dirty="0">
                <a:highlight>
                  <a:srgbClr val="800000"/>
                </a:highlight>
                <a:latin typeface="TH SarabunPSK" panose="020B0500040200020003" pitchFamily="34" charset="-34"/>
                <a:cs typeface="TH SarabunPSK" panose="020B0500040200020003" pitchFamily="34" charset="-34"/>
              </a:rPr>
              <a:t>strength</a:t>
            </a:r>
            <a:r>
              <a:rPr lang="en-US" sz="2800" dirty="0">
                <a:latin typeface="TH SarabunPSK" panose="020B0500040200020003" pitchFamily="34" charset="-34"/>
                <a:cs typeface="TH SarabunPSK" panose="020B0500040200020003" pitchFamily="34" charset="-34"/>
              </a:rPr>
              <a:t> or </a:t>
            </a:r>
            <a:r>
              <a:rPr lang="en-US" sz="2800" b="1" u="sng" dirty="0">
                <a:highlight>
                  <a:srgbClr val="800000"/>
                </a:highlight>
                <a:latin typeface="TH SarabunPSK" panose="020B0500040200020003" pitchFamily="34" charset="-34"/>
                <a:cs typeface="TH SarabunPSK" panose="020B0500040200020003" pitchFamily="34" charset="-34"/>
              </a:rPr>
              <a:t>s</a:t>
            </a:r>
            <a:r>
              <a:rPr lang="en-US" sz="2800" dirty="0">
                <a:latin typeface="TH SarabunPSK" panose="020B0500040200020003" pitchFamily="34" charset="-34"/>
                <a:cs typeface="TH SarabunPSK" panose="020B0500040200020003" pitchFamily="34" charset="-34"/>
              </a:rPr>
              <a:t> is a factor that is an organization's advantage to distinguish competitors. It is difficult to imitate. For example, as a lower-cost, because has been invested for a long time and there are more well-known brands, etc. </a:t>
            </a:r>
            <a:r>
              <a:rPr lang="en-US" sz="2400" dirty="0">
                <a:latin typeface="TH SarabunPSK" panose="020B0500040200020003" pitchFamily="34" charset="-34"/>
                <a:cs typeface="TH SarabunPSK" panose="020B0500040200020003" pitchFamily="34" charset="-34"/>
              </a:rPr>
              <a:t>	</a:t>
            </a:r>
            <a:endParaRPr lang="en-GB" sz="2400" dirty="0">
              <a:latin typeface="TH SarabunPSK" panose="020B0500040200020003" pitchFamily="34" charset="-34"/>
              <a:cs typeface="TH SarabunPSK" panose="020B0500040200020003" pitchFamily="34" charset="-34"/>
            </a:endParaRPr>
          </a:p>
        </p:txBody>
      </p:sp>
      <p:sp>
        <p:nvSpPr>
          <p:cNvPr id="7" name="Title 1">
            <a:extLst>
              <a:ext uri="{FF2B5EF4-FFF2-40B4-BE49-F238E27FC236}">
                <a16:creationId xmlns:a16="http://schemas.microsoft.com/office/drawing/2014/main" id="{FA1A614D-CBE9-4B41-A71F-3967DCAA1C76}"/>
              </a:ext>
            </a:extLst>
          </p:cNvPr>
          <p:cNvSpPr txBox="1">
            <a:spLocks/>
          </p:cNvSpPr>
          <p:nvPr/>
        </p:nvSpPr>
        <p:spPr>
          <a:xfrm>
            <a:off x="5124307" y="1313767"/>
            <a:ext cx="6737684" cy="941900"/>
          </a:xfrm>
          <a:prstGeom prst="rect">
            <a:avLst/>
          </a:prstGeom>
          <a:solidFill>
            <a:srgbClr val="FFFF00"/>
          </a:solidFill>
        </p:spPr>
        <p:txBody>
          <a:bodyPr vert="horz" lIns="91440" tIns="45720" rIns="91440" bIns="45720" rtlCol="0" anchor="b">
            <a:noAutofit/>
          </a:bodyPr>
          <a:lstStyle>
            <a:lvl1pPr algn="l" defTabSz="914400" rtl="0" eaLnBrk="1" latinLnBrk="0" hangingPunct="1">
              <a:lnSpc>
                <a:spcPct val="90000"/>
              </a:lnSpc>
              <a:spcBef>
                <a:spcPct val="0"/>
              </a:spcBef>
              <a:buNone/>
              <a:defRPr sz="5400" b="1" kern="1200" cap="all" baseline="0">
                <a:solidFill>
                  <a:schemeClr val="bg1"/>
                </a:solidFill>
                <a:latin typeface="+mj-lt"/>
                <a:ea typeface="+mj-ea"/>
                <a:cs typeface="+mj-cs"/>
              </a:defRPr>
            </a:lvl1pPr>
          </a:lstStyle>
          <a:p>
            <a:r>
              <a:rPr lang="en-US" sz="4800" u="sng" dirty="0">
                <a:solidFill>
                  <a:schemeClr val="tx1"/>
                </a:solidFill>
                <a:latin typeface="TH SarabunPSK" panose="020B0500040200020003" pitchFamily="34" charset="-34"/>
                <a:cs typeface="TH SarabunPSK" panose="020B0500040200020003" pitchFamily="34" charset="-34"/>
              </a:rPr>
              <a:t>Strengths (</a:t>
            </a:r>
            <a:r>
              <a:rPr lang="en-US" sz="4800" b="1" u="sng" dirty="0">
                <a:solidFill>
                  <a:schemeClr val="tx1"/>
                </a:solidFill>
                <a:latin typeface="TH SarabunPSK" panose="020B0500040200020003" pitchFamily="34" charset="-34"/>
                <a:cs typeface="TH SarabunPSK" panose="020B0500040200020003" pitchFamily="34" charset="-34"/>
              </a:rPr>
              <a:t>Internal factors)</a:t>
            </a:r>
            <a:endParaRPr lang="en-GB" sz="4800" u="sng" dirty="0">
              <a:solidFill>
                <a:schemeClr val="tx1"/>
              </a:solidFill>
            </a:endParaRPr>
          </a:p>
        </p:txBody>
      </p:sp>
      <p:pic>
        <p:nvPicPr>
          <p:cNvPr id="2054" name="Picture 6" descr="Strength icon in Circle Bubbles Style">
            <a:extLst>
              <a:ext uri="{FF2B5EF4-FFF2-40B4-BE49-F238E27FC236}">
                <a16:creationId xmlns:a16="http://schemas.microsoft.com/office/drawing/2014/main" id="{084F7E57-CA2F-4194-976B-82C0A6C31D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381" y="4756323"/>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SWOT Analysis: What, Why and How to Use Them Effectively - Creately Blog">
            <a:extLst>
              <a:ext uri="{FF2B5EF4-FFF2-40B4-BE49-F238E27FC236}">
                <a16:creationId xmlns:a16="http://schemas.microsoft.com/office/drawing/2014/main" id="{82A2B630-47EB-4E01-BA35-A31A3FE64E8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275" b="19412"/>
          <a:stretch/>
        </p:blipFill>
        <p:spPr bwMode="auto">
          <a:xfrm>
            <a:off x="4059369" y="4502833"/>
            <a:ext cx="7334250" cy="208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22828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C0F01-40ED-4045-8E12-A4E491E95C5A}"/>
              </a:ext>
            </a:extLst>
          </p:cNvPr>
          <p:cNvSpPr>
            <a:spLocks noGrp="1"/>
          </p:cNvSpPr>
          <p:nvPr>
            <p:ph type="ctrTitle"/>
          </p:nvPr>
        </p:nvSpPr>
        <p:spPr>
          <a:xfrm>
            <a:off x="70440" y="105421"/>
            <a:ext cx="6137744" cy="941900"/>
          </a:xfrm>
          <a:solidFill>
            <a:schemeClr val="accent3">
              <a:lumMod val="20000"/>
              <a:lumOff val="80000"/>
            </a:schemeClr>
          </a:solidFill>
        </p:spPr>
        <p:txBody>
          <a:bodyPr/>
          <a:lstStyle/>
          <a:p>
            <a:pPr algn="ctr"/>
            <a:r>
              <a:rPr lang="en-GB" sz="5400" b="1" dirty="0">
                <a:solidFill>
                  <a:schemeClr val="tx1"/>
                </a:solidFill>
                <a:latin typeface="TH SarabunPSK" panose="020B0500040200020003" pitchFamily="34" charset="-34"/>
                <a:cs typeface="TH SarabunPSK" panose="020B0500040200020003" pitchFamily="34" charset="-34"/>
              </a:rPr>
              <a:t>WHAT IS SWOT ANALYSIS ? </a:t>
            </a:r>
            <a:endParaRPr lang="en-GB" dirty="0"/>
          </a:p>
        </p:txBody>
      </p:sp>
      <p:sp>
        <p:nvSpPr>
          <p:cNvPr id="3" name="Subtitle 2">
            <a:extLst>
              <a:ext uri="{FF2B5EF4-FFF2-40B4-BE49-F238E27FC236}">
                <a16:creationId xmlns:a16="http://schemas.microsoft.com/office/drawing/2014/main" id="{DE6DA9D7-6BCD-4481-9829-4FBFFE4ECA6E}"/>
              </a:ext>
            </a:extLst>
          </p:cNvPr>
          <p:cNvSpPr>
            <a:spLocks noGrp="1"/>
          </p:cNvSpPr>
          <p:nvPr>
            <p:ph type="subTitle" idx="1"/>
          </p:nvPr>
        </p:nvSpPr>
        <p:spPr>
          <a:xfrm>
            <a:off x="498595" y="2763124"/>
            <a:ext cx="11106722" cy="1609496"/>
          </a:xfrm>
          <a:solidFill>
            <a:srgbClr val="002060"/>
          </a:solidFill>
        </p:spPr>
        <p:txBody>
          <a:bodyPr/>
          <a:lstStyle/>
          <a:p>
            <a:pPr algn="thaiDist"/>
            <a:r>
              <a:rPr lang="en-US" sz="2800" dirty="0">
                <a:latin typeface="TH SarabunPSK" panose="020B0500040200020003" pitchFamily="34" charset="-34"/>
                <a:cs typeface="TH SarabunPSK" panose="020B0500040200020003" pitchFamily="34" charset="-34"/>
              </a:rPr>
              <a:t>=&gt;	 </a:t>
            </a:r>
            <a:r>
              <a:rPr lang="en-US" sz="2800" b="1" i="0" u="sng" dirty="0">
                <a:effectLst/>
                <a:highlight>
                  <a:srgbClr val="800000"/>
                </a:highlight>
                <a:latin typeface="TH SarabunPSK" panose="020B0500040200020003" pitchFamily="34" charset="-34"/>
                <a:cs typeface="TH SarabunPSK" panose="020B0500040200020003" pitchFamily="34" charset="-34"/>
              </a:rPr>
              <a:t>weakness</a:t>
            </a:r>
            <a:r>
              <a:rPr lang="en-US" sz="2800" b="0" i="0" dirty="0">
                <a:effectLst/>
                <a:latin typeface="TH SarabunPSK" panose="020B0500040200020003" pitchFamily="34" charset="-34"/>
                <a:cs typeface="TH SarabunPSK" panose="020B0500040200020003" pitchFamily="34" charset="-34"/>
              </a:rPr>
              <a:t> or </a:t>
            </a:r>
            <a:r>
              <a:rPr lang="en-US" sz="2800" b="1" i="0" u="sng" dirty="0">
                <a:effectLst/>
                <a:highlight>
                  <a:srgbClr val="800000"/>
                </a:highlight>
                <a:latin typeface="TH SarabunPSK" panose="020B0500040200020003" pitchFamily="34" charset="-34"/>
                <a:cs typeface="TH SarabunPSK" panose="020B0500040200020003" pitchFamily="34" charset="-34"/>
              </a:rPr>
              <a:t>W</a:t>
            </a:r>
            <a:r>
              <a:rPr lang="en-US" sz="2800" b="0" i="0" dirty="0">
                <a:effectLst/>
                <a:latin typeface="TH SarabunPSK" panose="020B0500040200020003" pitchFamily="34" charset="-34"/>
                <a:cs typeface="TH SarabunPSK" panose="020B0500040200020003" pitchFamily="34" charset="-34"/>
              </a:rPr>
              <a:t> is a factor that is an organization's weakness, making it less favorable than its competitors. This is a negative factor from organizational defects that should be corrected. There are fewer known products or varieties of products than other competitors.</a:t>
            </a:r>
            <a:r>
              <a:rPr lang="en-US" sz="2800" dirty="0">
                <a:latin typeface="TH SarabunPSK" panose="020B0500040200020003" pitchFamily="34" charset="-34"/>
                <a:cs typeface="TH SarabunPSK" panose="020B0500040200020003" pitchFamily="34" charset="-34"/>
              </a:rPr>
              <a:t>	</a:t>
            </a:r>
            <a:endParaRPr lang="en-GB" sz="2800" dirty="0">
              <a:latin typeface="TH SarabunPSK" panose="020B0500040200020003" pitchFamily="34" charset="-34"/>
              <a:cs typeface="TH SarabunPSK" panose="020B0500040200020003" pitchFamily="34" charset="-34"/>
            </a:endParaRPr>
          </a:p>
        </p:txBody>
      </p:sp>
      <p:sp>
        <p:nvSpPr>
          <p:cNvPr id="7" name="Title 1">
            <a:extLst>
              <a:ext uri="{FF2B5EF4-FFF2-40B4-BE49-F238E27FC236}">
                <a16:creationId xmlns:a16="http://schemas.microsoft.com/office/drawing/2014/main" id="{FA1A614D-CBE9-4B41-A71F-3967DCAA1C76}"/>
              </a:ext>
            </a:extLst>
          </p:cNvPr>
          <p:cNvSpPr txBox="1">
            <a:spLocks/>
          </p:cNvSpPr>
          <p:nvPr/>
        </p:nvSpPr>
        <p:spPr>
          <a:xfrm>
            <a:off x="5124307" y="1313767"/>
            <a:ext cx="6737684" cy="941900"/>
          </a:xfrm>
          <a:prstGeom prst="rect">
            <a:avLst/>
          </a:prstGeom>
          <a:solidFill>
            <a:srgbClr val="FFFF00"/>
          </a:solidFill>
        </p:spPr>
        <p:txBody>
          <a:bodyPr vert="horz" lIns="91440" tIns="45720" rIns="91440" bIns="45720" rtlCol="0" anchor="b">
            <a:noAutofit/>
          </a:bodyPr>
          <a:lstStyle>
            <a:lvl1pPr algn="l" defTabSz="914400" rtl="0" eaLnBrk="1" latinLnBrk="0" hangingPunct="1">
              <a:lnSpc>
                <a:spcPct val="90000"/>
              </a:lnSpc>
              <a:spcBef>
                <a:spcPct val="0"/>
              </a:spcBef>
              <a:buNone/>
              <a:defRPr sz="5400" b="1" kern="1200" cap="all" baseline="0">
                <a:solidFill>
                  <a:schemeClr val="bg1"/>
                </a:solidFill>
                <a:latin typeface="+mj-lt"/>
                <a:ea typeface="+mj-ea"/>
                <a:cs typeface="+mj-cs"/>
              </a:defRPr>
            </a:lvl1pPr>
          </a:lstStyle>
          <a:p>
            <a:r>
              <a:rPr lang="en-US" sz="4800" u="sng" dirty="0">
                <a:solidFill>
                  <a:schemeClr val="tx1"/>
                </a:solidFill>
                <a:latin typeface="TH SarabunPSK" panose="020B0500040200020003" pitchFamily="34" charset="-34"/>
                <a:cs typeface="TH SarabunPSK" panose="020B0500040200020003" pitchFamily="34" charset="-34"/>
              </a:rPr>
              <a:t>weakness (</a:t>
            </a:r>
            <a:r>
              <a:rPr lang="en-US" sz="4800" b="1" u="sng" dirty="0">
                <a:solidFill>
                  <a:schemeClr val="tx1"/>
                </a:solidFill>
                <a:latin typeface="TH SarabunPSK" panose="020B0500040200020003" pitchFamily="34" charset="-34"/>
                <a:cs typeface="TH SarabunPSK" panose="020B0500040200020003" pitchFamily="34" charset="-34"/>
              </a:rPr>
              <a:t>Internal factors)</a:t>
            </a:r>
            <a:endParaRPr lang="en-GB" sz="4800" u="sng" dirty="0">
              <a:solidFill>
                <a:schemeClr val="tx1"/>
              </a:solidFill>
            </a:endParaRPr>
          </a:p>
        </p:txBody>
      </p:sp>
      <p:pic>
        <p:nvPicPr>
          <p:cNvPr id="2058" name="Picture 10" descr="SWOT Analysis: What, Why and How to Use Them Effectively - Creately Blog">
            <a:extLst>
              <a:ext uri="{FF2B5EF4-FFF2-40B4-BE49-F238E27FC236}">
                <a16:creationId xmlns:a16="http://schemas.microsoft.com/office/drawing/2014/main" id="{82A2B630-47EB-4E01-BA35-A31A3FE64E8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275" b="19412"/>
          <a:stretch/>
        </p:blipFill>
        <p:spPr bwMode="auto">
          <a:xfrm>
            <a:off x="4059369" y="4502833"/>
            <a:ext cx="7334250" cy="20828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Weakness Vector Art, Icons, and Graphics for Free Download">
            <a:extLst>
              <a:ext uri="{FF2B5EF4-FFF2-40B4-BE49-F238E27FC236}">
                <a16:creationId xmlns:a16="http://schemas.microsoft.com/office/drawing/2014/main" id="{3C0D1949-EFE9-4876-B0AE-0A99A4CE90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5266" y="4591733"/>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1873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C0F01-40ED-4045-8E12-A4E491E95C5A}"/>
              </a:ext>
            </a:extLst>
          </p:cNvPr>
          <p:cNvSpPr>
            <a:spLocks noGrp="1"/>
          </p:cNvSpPr>
          <p:nvPr>
            <p:ph type="ctrTitle"/>
          </p:nvPr>
        </p:nvSpPr>
        <p:spPr>
          <a:xfrm>
            <a:off x="70440" y="105421"/>
            <a:ext cx="6137744" cy="941900"/>
          </a:xfrm>
          <a:solidFill>
            <a:schemeClr val="accent3">
              <a:lumMod val="20000"/>
              <a:lumOff val="80000"/>
            </a:schemeClr>
          </a:solidFill>
        </p:spPr>
        <p:txBody>
          <a:bodyPr/>
          <a:lstStyle/>
          <a:p>
            <a:pPr algn="ctr"/>
            <a:r>
              <a:rPr lang="en-GB" sz="5400" b="1" dirty="0">
                <a:solidFill>
                  <a:schemeClr val="tx1"/>
                </a:solidFill>
                <a:latin typeface="TH SarabunPSK" panose="020B0500040200020003" pitchFamily="34" charset="-34"/>
                <a:cs typeface="TH SarabunPSK" panose="020B0500040200020003" pitchFamily="34" charset="-34"/>
              </a:rPr>
              <a:t>WHAT IS SWOT ANALYSIS ? </a:t>
            </a:r>
            <a:endParaRPr lang="en-GB" dirty="0"/>
          </a:p>
        </p:txBody>
      </p:sp>
      <p:sp>
        <p:nvSpPr>
          <p:cNvPr id="3" name="Subtitle 2">
            <a:extLst>
              <a:ext uri="{FF2B5EF4-FFF2-40B4-BE49-F238E27FC236}">
                <a16:creationId xmlns:a16="http://schemas.microsoft.com/office/drawing/2014/main" id="{DE6DA9D7-6BCD-4481-9829-4FBFFE4ECA6E}"/>
              </a:ext>
            </a:extLst>
          </p:cNvPr>
          <p:cNvSpPr>
            <a:spLocks noGrp="1"/>
          </p:cNvSpPr>
          <p:nvPr>
            <p:ph type="subTitle" idx="1"/>
          </p:nvPr>
        </p:nvSpPr>
        <p:spPr>
          <a:xfrm>
            <a:off x="542639" y="2412488"/>
            <a:ext cx="11106722" cy="1987631"/>
          </a:xfrm>
          <a:solidFill>
            <a:srgbClr val="002060"/>
          </a:solidFill>
        </p:spPr>
        <p:txBody>
          <a:bodyPr/>
          <a:lstStyle/>
          <a:p>
            <a:pPr algn="thaiDist"/>
            <a:r>
              <a:rPr lang="en-US" sz="2800" dirty="0">
                <a:latin typeface="TH SarabunPSK" panose="020B0500040200020003" pitchFamily="34" charset="-34"/>
                <a:cs typeface="TH SarabunPSK" panose="020B0500040200020003" pitchFamily="34" charset="-34"/>
              </a:rPr>
              <a:t>=&gt;	 </a:t>
            </a:r>
            <a:r>
              <a:rPr lang="en-US" sz="2800" b="1" u="sng" dirty="0">
                <a:highlight>
                  <a:srgbClr val="800000"/>
                </a:highlight>
                <a:latin typeface="TH SarabunPSK" panose="020B0500040200020003" pitchFamily="34" charset="-34"/>
                <a:cs typeface="TH SarabunPSK" panose="020B0500040200020003" pitchFamily="34" charset="-34"/>
              </a:rPr>
              <a:t>Opportunity</a:t>
            </a:r>
            <a:r>
              <a:rPr lang="en-US" sz="2800" dirty="0">
                <a:latin typeface="TH SarabunPSK" panose="020B0500040200020003" pitchFamily="34" charset="-34"/>
                <a:cs typeface="TH SarabunPSK" panose="020B0500040200020003" pitchFamily="34" charset="-34"/>
              </a:rPr>
              <a:t> or the </a:t>
            </a:r>
            <a:r>
              <a:rPr lang="en-US" sz="2800" b="1" u="sng" dirty="0">
                <a:highlight>
                  <a:srgbClr val="800000"/>
                </a:highlight>
                <a:latin typeface="TH SarabunPSK" panose="020B0500040200020003" pitchFamily="34" charset="-34"/>
                <a:cs typeface="TH SarabunPSK" panose="020B0500040200020003" pitchFamily="34" charset="-34"/>
              </a:rPr>
              <a:t>O</a:t>
            </a:r>
            <a:r>
              <a:rPr lang="en-US" sz="2800" dirty="0">
                <a:latin typeface="TH SarabunPSK" panose="020B0500040200020003" pitchFamily="34" charset="-34"/>
                <a:cs typeface="TH SarabunPSK" panose="020B0500040200020003" pitchFamily="34" charset="-34"/>
              </a:rPr>
              <a:t> of SWOT is a factor and environment outside as the organization that is an opportunity to produce good results. Organizations can use it to develop or gain an advantage over competitors. For example, Competitors now have bad news. The government has a project to support or during this time the market is rising the product might sell well.	</a:t>
            </a:r>
            <a:endParaRPr lang="en-GB" sz="2800" dirty="0">
              <a:latin typeface="TH SarabunPSK" panose="020B0500040200020003" pitchFamily="34" charset="-34"/>
              <a:cs typeface="TH SarabunPSK" panose="020B0500040200020003" pitchFamily="34" charset="-34"/>
            </a:endParaRPr>
          </a:p>
        </p:txBody>
      </p:sp>
      <p:sp>
        <p:nvSpPr>
          <p:cNvPr id="7" name="Title 1">
            <a:extLst>
              <a:ext uri="{FF2B5EF4-FFF2-40B4-BE49-F238E27FC236}">
                <a16:creationId xmlns:a16="http://schemas.microsoft.com/office/drawing/2014/main" id="{FA1A614D-CBE9-4B41-A71F-3967DCAA1C76}"/>
              </a:ext>
            </a:extLst>
          </p:cNvPr>
          <p:cNvSpPr txBox="1">
            <a:spLocks/>
          </p:cNvSpPr>
          <p:nvPr/>
        </p:nvSpPr>
        <p:spPr>
          <a:xfrm>
            <a:off x="4482623" y="1313767"/>
            <a:ext cx="7379368" cy="941900"/>
          </a:xfrm>
          <a:prstGeom prst="rect">
            <a:avLst/>
          </a:prstGeom>
          <a:solidFill>
            <a:srgbClr val="FFFF00"/>
          </a:solidFill>
        </p:spPr>
        <p:txBody>
          <a:bodyPr vert="horz" lIns="91440" tIns="45720" rIns="91440" bIns="45720" rtlCol="0" anchor="b">
            <a:noAutofit/>
          </a:bodyPr>
          <a:lstStyle>
            <a:lvl1pPr algn="l" defTabSz="914400" rtl="0" eaLnBrk="1" latinLnBrk="0" hangingPunct="1">
              <a:lnSpc>
                <a:spcPct val="90000"/>
              </a:lnSpc>
              <a:spcBef>
                <a:spcPct val="0"/>
              </a:spcBef>
              <a:buNone/>
              <a:defRPr sz="5400" b="1" kern="1200" cap="all" baseline="0">
                <a:solidFill>
                  <a:schemeClr val="bg1"/>
                </a:solidFill>
                <a:latin typeface="+mj-lt"/>
                <a:ea typeface="+mj-ea"/>
                <a:cs typeface="+mj-cs"/>
              </a:defRPr>
            </a:lvl1pPr>
          </a:lstStyle>
          <a:p>
            <a:pPr algn="r"/>
            <a:r>
              <a:rPr lang="en-US" sz="4800" u="sng" dirty="0">
                <a:solidFill>
                  <a:schemeClr val="tx1"/>
                </a:solidFill>
                <a:latin typeface="TH SarabunPSK" panose="020B0500040200020003" pitchFamily="34" charset="-34"/>
                <a:cs typeface="TH SarabunPSK" panose="020B0500040200020003" pitchFamily="34" charset="-34"/>
              </a:rPr>
              <a:t>opportunity (Ex</a:t>
            </a:r>
            <a:r>
              <a:rPr lang="en-US" sz="4800" b="1" u="sng" dirty="0">
                <a:solidFill>
                  <a:schemeClr val="tx1"/>
                </a:solidFill>
                <a:latin typeface="TH SarabunPSK" panose="020B0500040200020003" pitchFamily="34" charset="-34"/>
                <a:cs typeface="TH SarabunPSK" panose="020B0500040200020003" pitchFamily="34" charset="-34"/>
              </a:rPr>
              <a:t>ternal factors)</a:t>
            </a:r>
            <a:endParaRPr lang="en-GB" sz="4800" u="sng" dirty="0">
              <a:solidFill>
                <a:schemeClr val="tx1"/>
              </a:solidFill>
            </a:endParaRPr>
          </a:p>
        </p:txBody>
      </p:sp>
      <p:pic>
        <p:nvPicPr>
          <p:cNvPr id="2058" name="Picture 10" descr="SWOT Analysis: What, Why and How to Use Them Effectively - Creately Blog">
            <a:extLst>
              <a:ext uri="{FF2B5EF4-FFF2-40B4-BE49-F238E27FC236}">
                <a16:creationId xmlns:a16="http://schemas.microsoft.com/office/drawing/2014/main" id="{82A2B630-47EB-4E01-BA35-A31A3FE64E8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275" b="19412"/>
          <a:stretch/>
        </p:blipFill>
        <p:spPr bwMode="auto">
          <a:xfrm>
            <a:off x="4059369" y="4502833"/>
            <a:ext cx="7334250" cy="208280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Opportunity - Free business icons">
            <a:extLst>
              <a:ext uri="{FF2B5EF4-FFF2-40B4-BE49-F238E27FC236}">
                <a16:creationId xmlns:a16="http://schemas.microsoft.com/office/drawing/2014/main" id="{372C10EE-684F-4A54-95A3-7EC9948276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4125" y="4598002"/>
            <a:ext cx="1987631" cy="1987631"/>
          </a:xfrm>
          <a:prstGeom prst="rect">
            <a:avLst/>
          </a:prstGeom>
          <a:solidFill>
            <a:schemeClr val="bg1"/>
          </a:solidFill>
        </p:spPr>
      </p:pic>
    </p:spTree>
    <p:extLst>
      <p:ext uri="{BB962C8B-B14F-4D97-AF65-F5344CB8AC3E}">
        <p14:creationId xmlns:p14="http://schemas.microsoft.com/office/powerpoint/2010/main" val="18065222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C0F01-40ED-4045-8E12-A4E491E95C5A}"/>
              </a:ext>
            </a:extLst>
          </p:cNvPr>
          <p:cNvSpPr>
            <a:spLocks noGrp="1"/>
          </p:cNvSpPr>
          <p:nvPr>
            <p:ph type="ctrTitle"/>
          </p:nvPr>
        </p:nvSpPr>
        <p:spPr>
          <a:xfrm>
            <a:off x="70440" y="105421"/>
            <a:ext cx="6137744" cy="941900"/>
          </a:xfrm>
          <a:solidFill>
            <a:schemeClr val="accent3">
              <a:lumMod val="20000"/>
              <a:lumOff val="80000"/>
            </a:schemeClr>
          </a:solidFill>
        </p:spPr>
        <p:txBody>
          <a:bodyPr/>
          <a:lstStyle/>
          <a:p>
            <a:pPr algn="ctr"/>
            <a:r>
              <a:rPr lang="en-GB" sz="5400" b="1" dirty="0">
                <a:solidFill>
                  <a:schemeClr val="tx1"/>
                </a:solidFill>
                <a:latin typeface="TH SarabunPSK" panose="020B0500040200020003" pitchFamily="34" charset="-34"/>
                <a:cs typeface="TH SarabunPSK" panose="020B0500040200020003" pitchFamily="34" charset="-34"/>
              </a:rPr>
              <a:t>WHAT IS SWOT ANALYSIS ? </a:t>
            </a:r>
            <a:endParaRPr lang="en-GB" dirty="0"/>
          </a:p>
        </p:txBody>
      </p:sp>
      <p:sp>
        <p:nvSpPr>
          <p:cNvPr id="3" name="Subtitle 2">
            <a:extLst>
              <a:ext uri="{FF2B5EF4-FFF2-40B4-BE49-F238E27FC236}">
                <a16:creationId xmlns:a16="http://schemas.microsoft.com/office/drawing/2014/main" id="{DE6DA9D7-6BCD-4481-9829-4FBFFE4ECA6E}"/>
              </a:ext>
            </a:extLst>
          </p:cNvPr>
          <p:cNvSpPr>
            <a:spLocks noGrp="1"/>
          </p:cNvSpPr>
          <p:nvPr>
            <p:ph type="subTitle" idx="1"/>
          </p:nvPr>
        </p:nvSpPr>
        <p:spPr>
          <a:xfrm>
            <a:off x="542639" y="2412488"/>
            <a:ext cx="11106722" cy="1987631"/>
          </a:xfrm>
          <a:solidFill>
            <a:srgbClr val="002060"/>
          </a:solidFill>
        </p:spPr>
        <p:txBody>
          <a:bodyPr/>
          <a:lstStyle/>
          <a:p>
            <a:pPr algn="thaiDist"/>
            <a:r>
              <a:rPr lang="en-US" sz="2800" dirty="0">
                <a:latin typeface="TH SarabunPSK" panose="020B0500040200020003" pitchFamily="34" charset="-34"/>
                <a:cs typeface="TH SarabunPSK" panose="020B0500040200020003" pitchFamily="34" charset="-34"/>
              </a:rPr>
              <a:t>=&gt;	 </a:t>
            </a:r>
            <a:r>
              <a:rPr lang="en-US" sz="2800" b="1" u="sng" dirty="0">
                <a:highlight>
                  <a:srgbClr val="800000"/>
                </a:highlight>
                <a:latin typeface="TH SarabunPSK" panose="020B0500040200020003" pitchFamily="34" charset="-34"/>
                <a:cs typeface="TH SarabunPSK" panose="020B0500040200020003" pitchFamily="34" charset="-34"/>
              </a:rPr>
              <a:t>Threat</a:t>
            </a:r>
            <a:r>
              <a:rPr lang="en-US" sz="2800" dirty="0">
                <a:latin typeface="TH SarabunPSK" panose="020B0500040200020003" pitchFamily="34" charset="-34"/>
                <a:cs typeface="TH SarabunPSK" panose="020B0500040200020003" pitchFamily="34" charset="-34"/>
              </a:rPr>
              <a:t> or </a:t>
            </a:r>
            <a:r>
              <a:rPr lang="en-US" sz="2800" b="1" dirty="0">
                <a:highlight>
                  <a:srgbClr val="800000"/>
                </a:highlight>
                <a:latin typeface="TH SarabunPSK" panose="020B0500040200020003" pitchFamily="34" charset="-34"/>
                <a:cs typeface="TH SarabunPSK" panose="020B0500040200020003" pitchFamily="34" charset="-34"/>
              </a:rPr>
              <a:t>T</a:t>
            </a:r>
            <a:r>
              <a:rPr lang="en-US" sz="2800" dirty="0">
                <a:latin typeface="TH SarabunPSK" panose="020B0500040200020003" pitchFamily="34" charset="-34"/>
                <a:cs typeface="TH SarabunPSK" panose="020B0500040200020003" pitchFamily="34" charset="-34"/>
              </a:rPr>
              <a:t> of SWOT is a factor and external environment that 'threat' causes negative effects. That organization must go through and adapt to survive for example competitors launch new products to compete in the market or new technology trends that will replace the old products that sell well for the organization	</a:t>
            </a:r>
            <a:endParaRPr lang="en-GB" sz="2800" dirty="0">
              <a:latin typeface="TH SarabunPSK" panose="020B0500040200020003" pitchFamily="34" charset="-34"/>
              <a:cs typeface="TH SarabunPSK" panose="020B0500040200020003" pitchFamily="34" charset="-34"/>
            </a:endParaRPr>
          </a:p>
        </p:txBody>
      </p:sp>
      <p:sp>
        <p:nvSpPr>
          <p:cNvPr id="7" name="Title 1">
            <a:extLst>
              <a:ext uri="{FF2B5EF4-FFF2-40B4-BE49-F238E27FC236}">
                <a16:creationId xmlns:a16="http://schemas.microsoft.com/office/drawing/2014/main" id="{FA1A614D-CBE9-4B41-A71F-3967DCAA1C76}"/>
              </a:ext>
            </a:extLst>
          </p:cNvPr>
          <p:cNvSpPr txBox="1">
            <a:spLocks/>
          </p:cNvSpPr>
          <p:nvPr/>
        </p:nvSpPr>
        <p:spPr>
          <a:xfrm>
            <a:off x="4482623" y="1313767"/>
            <a:ext cx="7379368" cy="941900"/>
          </a:xfrm>
          <a:prstGeom prst="rect">
            <a:avLst/>
          </a:prstGeom>
          <a:solidFill>
            <a:srgbClr val="FFFF00"/>
          </a:solidFill>
        </p:spPr>
        <p:txBody>
          <a:bodyPr vert="horz" lIns="91440" tIns="45720" rIns="91440" bIns="45720" rtlCol="0" anchor="b">
            <a:noAutofit/>
          </a:bodyPr>
          <a:lstStyle>
            <a:lvl1pPr algn="l" defTabSz="914400" rtl="0" eaLnBrk="1" latinLnBrk="0" hangingPunct="1">
              <a:lnSpc>
                <a:spcPct val="90000"/>
              </a:lnSpc>
              <a:spcBef>
                <a:spcPct val="0"/>
              </a:spcBef>
              <a:buNone/>
              <a:defRPr sz="5400" b="1" kern="1200" cap="all" baseline="0">
                <a:solidFill>
                  <a:schemeClr val="bg1"/>
                </a:solidFill>
                <a:latin typeface="+mj-lt"/>
                <a:ea typeface="+mj-ea"/>
                <a:cs typeface="+mj-cs"/>
              </a:defRPr>
            </a:lvl1pPr>
          </a:lstStyle>
          <a:p>
            <a:pPr algn="r"/>
            <a:r>
              <a:rPr lang="en-US" sz="4800" u="sng" dirty="0">
                <a:solidFill>
                  <a:schemeClr val="tx1"/>
                </a:solidFill>
                <a:latin typeface="TH SarabunPSK" panose="020B0500040200020003" pitchFamily="34" charset="-34"/>
                <a:cs typeface="TH SarabunPSK" panose="020B0500040200020003" pitchFamily="34" charset="-34"/>
              </a:rPr>
              <a:t>threat (Ex</a:t>
            </a:r>
            <a:r>
              <a:rPr lang="en-US" sz="4800" b="1" u="sng" dirty="0">
                <a:solidFill>
                  <a:schemeClr val="tx1"/>
                </a:solidFill>
                <a:latin typeface="TH SarabunPSK" panose="020B0500040200020003" pitchFamily="34" charset="-34"/>
                <a:cs typeface="TH SarabunPSK" panose="020B0500040200020003" pitchFamily="34" charset="-34"/>
              </a:rPr>
              <a:t>ternal factors)</a:t>
            </a:r>
            <a:endParaRPr lang="en-GB" sz="4800" u="sng" dirty="0">
              <a:solidFill>
                <a:schemeClr val="tx1"/>
              </a:solidFill>
            </a:endParaRPr>
          </a:p>
        </p:txBody>
      </p:sp>
      <p:pic>
        <p:nvPicPr>
          <p:cNvPr id="2058" name="Picture 10" descr="SWOT Analysis: What, Why and How to Use Them Effectively - Creately Blog">
            <a:extLst>
              <a:ext uri="{FF2B5EF4-FFF2-40B4-BE49-F238E27FC236}">
                <a16:creationId xmlns:a16="http://schemas.microsoft.com/office/drawing/2014/main" id="{82A2B630-47EB-4E01-BA35-A31A3FE64E8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275" b="19412"/>
          <a:stretch/>
        </p:blipFill>
        <p:spPr bwMode="auto">
          <a:xfrm>
            <a:off x="4059369" y="4502833"/>
            <a:ext cx="7334250" cy="208280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Threat - Free business icons">
            <a:extLst>
              <a:ext uri="{FF2B5EF4-FFF2-40B4-BE49-F238E27FC236}">
                <a16:creationId xmlns:a16="http://schemas.microsoft.com/office/drawing/2014/main" id="{4063E157-99C6-4AB2-9BFB-8A53E752D2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0790" y="4743879"/>
            <a:ext cx="1721661" cy="1721661"/>
          </a:xfrm>
          <a:prstGeom prst="rect">
            <a:avLst/>
          </a:prstGeom>
          <a:solidFill>
            <a:schemeClr val="bg1"/>
          </a:solidFill>
        </p:spPr>
      </p:pic>
    </p:spTree>
    <p:extLst>
      <p:ext uri="{BB962C8B-B14F-4D97-AF65-F5344CB8AC3E}">
        <p14:creationId xmlns:p14="http://schemas.microsoft.com/office/powerpoint/2010/main" val="3453007686"/>
      </p:ext>
    </p:extLst>
  </p:cSld>
  <p:clrMapOvr>
    <a:masterClrMapping/>
  </p:clrMapOvr>
</p:sld>
</file>

<file path=ppt/theme/theme1.xml><?xml version="1.0" encoding="utf-8"?>
<a:theme xmlns:a="http://schemas.openxmlformats.org/drawingml/2006/main" name="Office Theme">
  <a:themeElements>
    <a:clrScheme name="Contoso v2">
      <a:dk1>
        <a:sysClr val="windowText" lastClr="000000"/>
      </a:dk1>
      <a:lt1>
        <a:sysClr val="window" lastClr="FFFFFF"/>
      </a:lt1>
      <a:dk2>
        <a:srgbClr val="44546A"/>
      </a:dk2>
      <a:lt2>
        <a:srgbClr val="E7E6E6"/>
      </a:lt2>
      <a:accent1>
        <a:srgbClr val="155078"/>
      </a:accent1>
      <a:accent2>
        <a:srgbClr val="0F3955"/>
      </a:accent2>
      <a:accent3>
        <a:srgbClr val="BF678E"/>
      </a:accent3>
      <a:accent4>
        <a:srgbClr val="B2606E"/>
      </a:accent4>
      <a:accent5>
        <a:srgbClr val="731F1C"/>
      </a:accent5>
      <a:accent6>
        <a:srgbClr val="666666"/>
      </a:accent6>
      <a:hlink>
        <a:srgbClr val="BF678E"/>
      </a:hlink>
      <a:folHlink>
        <a:srgbClr val="731F1C"/>
      </a:folHlink>
    </a:clrScheme>
    <a:fontScheme name="Contoso v2">
      <a:majorFont>
        <a:latin typeface="Corbel"/>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88997677_Rose suite presentation_AAS_v4" id="{97C8BA14-D802-4795-89C7-EAA620DD846B}" vid="{D162D178-FB75-4B8B-B67A-CA51C6DCA18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75D9C8E3-B635-4963-8B68-3FC691872B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94996C2-A795-46F9-93BE-0C463FDCD1BC}">
  <ds:schemaRefs>
    <ds:schemaRef ds:uri="http://schemas.microsoft.com/sharepoint/v3/contenttype/forms"/>
  </ds:schemaRefs>
</ds:datastoreItem>
</file>

<file path=customXml/itemProps3.xml><?xml version="1.0" encoding="utf-8"?>
<ds:datastoreItem xmlns:ds="http://schemas.openxmlformats.org/officeDocument/2006/customXml" ds:itemID="{A872F8CF-3688-4B14-A13A-EB7FF46D2F47}">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Rose suite presentation</Template>
  <TotalTime>313</TotalTime>
  <Words>1053</Words>
  <Application>Microsoft Office PowerPoint</Application>
  <PresentationFormat>Widescreen</PresentationFormat>
  <Paragraphs>80</Paragraphs>
  <Slides>16</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-apple-system</vt:lpstr>
      <vt:lpstr>Arial</vt:lpstr>
      <vt:lpstr>Broadway</vt:lpstr>
      <vt:lpstr>Calibri</vt:lpstr>
      <vt:lpstr>Corbel</vt:lpstr>
      <vt:lpstr>Symbol</vt:lpstr>
      <vt:lpstr>TH SarabunPSK</vt:lpstr>
      <vt:lpstr>Verdana</vt:lpstr>
      <vt:lpstr>Office Theme</vt:lpstr>
      <vt:lpstr>SWOT ANALYSIS</vt:lpstr>
      <vt:lpstr>PowerPoint Presentation</vt:lpstr>
      <vt:lpstr>Table of  Contents</vt:lpstr>
      <vt:lpstr>WHAT IS SWOT ANALYSIS ? </vt:lpstr>
      <vt:lpstr>PowerPoint Presentation</vt:lpstr>
      <vt:lpstr>WHAT IS SWOT ANALYSIS ? </vt:lpstr>
      <vt:lpstr>WHAT IS SWOT ANALYSIS ? </vt:lpstr>
      <vt:lpstr>WHAT IS SWOT ANALYSIS ? </vt:lpstr>
      <vt:lpstr>WHAT IS SWOT ANALYSIS ? </vt:lpstr>
      <vt:lpstr>WHY MOST PEOPLE USE SWOT  ? </vt:lpstr>
      <vt:lpstr>DISADVANTAGES OF swot ANALYSIS  ? </vt:lpstr>
      <vt:lpstr>HOW TO ANALYSE SWOT ?</vt:lpstr>
      <vt:lpstr>HOW TO ANALYSE SWOT ?</vt:lpstr>
      <vt:lpstr>HOW TO ANALYSE SWOT ?</vt:lpstr>
      <vt:lpstr>HOW TO ANALYSE SWOT ?</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SWOT ANALYSIS</dc:title>
  <dc:creator>Oraphan Decha</dc:creator>
  <cp:lastModifiedBy>Oraphan Decha</cp:lastModifiedBy>
  <cp:revision>14</cp:revision>
  <dcterms:created xsi:type="dcterms:W3CDTF">2021-08-11T13:56:30Z</dcterms:created>
  <dcterms:modified xsi:type="dcterms:W3CDTF">2022-08-24T06:49:00Z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