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handoutMasterIdLst>
    <p:handoutMasterId r:id="rId34"/>
  </p:handoutMasterIdLst>
  <p:sldIdLst>
    <p:sldId id="256" r:id="rId2"/>
    <p:sldId id="261" r:id="rId3"/>
    <p:sldId id="257" r:id="rId4"/>
    <p:sldId id="262" r:id="rId5"/>
    <p:sldId id="259" r:id="rId6"/>
    <p:sldId id="258" r:id="rId7"/>
    <p:sldId id="263" r:id="rId8"/>
    <p:sldId id="264" r:id="rId9"/>
    <p:sldId id="265" r:id="rId10"/>
    <p:sldId id="266" r:id="rId11"/>
    <p:sldId id="267" r:id="rId12"/>
    <p:sldId id="278" r:id="rId13"/>
    <p:sldId id="279" r:id="rId14"/>
    <p:sldId id="280" r:id="rId15"/>
    <p:sldId id="281" r:id="rId16"/>
    <p:sldId id="282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6" autoAdjust="0"/>
    <p:restoredTop sz="94660"/>
  </p:normalViewPr>
  <p:slideViewPr>
    <p:cSldViewPr snapToGrid="0">
      <p:cViewPr varScale="1">
        <p:scale>
          <a:sx n="87" d="100"/>
          <a:sy n="87" d="100"/>
        </p:scale>
        <p:origin x="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524D00-B2EC-44E4-A138-0761904074B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BA97796-C201-4B59-A408-85BD09455B0B}">
      <dgm:prSet phldrT="[Text]" custT="1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Posture</a:t>
          </a:r>
          <a:r>
            <a:rPr lang="en-US" sz="2400" dirty="0">
              <a:latin typeface="TH SarabunPSK" panose="020B0500040200020003" pitchFamily="34" charset="-34"/>
              <a:cs typeface="TH SarabunPSK" panose="020B0500040200020003" pitchFamily="34" charset="-34"/>
            </a:rPr>
            <a:t>: The way we stand and position our whole body.</a:t>
          </a:r>
          <a:endParaRPr lang="th-TH" sz="24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BA8A338-38B4-4D70-8F9B-77B047E2E0B5}" type="parTrans" cxnId="{522C3F35-BFB4-4DB0-9032-C4A355F58BEB}">
      <dgm:prSet/>
      <dgm:spPr/>
      <dgm:t>
        <a:bodyPr/>
        <a:lstStyle/>
        <a:p>
          <a:endParaRPr lang="th-TH"/>
        </a:p>
      </dgm:t>
    </dgm:pt>
    <dgm:pt modelId="{43671B9A-7757-4C74-9D08-33C40F40A4B1}" type="sibTrans" cxnId="{522C3F35-BFB4-4DB0-9032-C4A355F58BEB}">
      <dgm:prSet/>
      <dgm:spPr/>
      <dgm:t>
        <a:bodyPr/>
        <a:lstStyle/>
        <a:p>
          <a:endParaRPr lang="th-TH"/>
        </a:p>
      </dgm:t>
    </dgm:pt>
    <dgm:pt modelId="{E19D7F38-C12A-40D9-8B37-249EAB4D9538}">
      <dgm:prSet phldrT="[Text]" custT="1"/>
      <dgm:spPr>
        <a:solidFill>
          <a:schemeClr val="accent3"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Eye Contact</a:t>
          </a:r>
          <a:r>
            <a:rPr lang="en-US" sz="2400" dirty="0">
              <a:latin typeface="TH SarabunPSK" panose="020B0500040200020003" pitchFamily="34" charset="-34"/>
              <a:cs typeface="TH SarabunPSK" panose="020B0500040200020003" pitchFamily="34" charset="-34"/>
            </a:rPr>
            <a:t>: Where we look to keep in touch with the audience as we speak.</a:t>
          </a:r>
          <a:endParaRPr lang="th-TH" sz="24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2C06104-FF6E-467B-ABEE-64C75357E7CA}" type="parTrans" cxnId="{8B27F559-AB0D-415A-A397-144CD8F5F8E9}">
      <dgm:prSet/>
      <dgm:spPr/>
      <dgm:t>
        <a:bodyPr/>
        <a:lstStyle/>
        <a:p>
          <a:endParaRPr lang="th-TH"/>
        </a:p>
      </dgm:t>
    </dgm:pt>
    <dgm:pt modelId="{0417CFBB-C956-4AB6-A87F-BA000787EAF4}" type="sibTrans" cxnId="{8B27F559-AB0D-415A-A397-144CD8F5F8E9}">
      <dgm:prSet/>
      <dgm:spPr/>
      <dgm:t>
        <a:bodyPr/>
        <a:lstStyle/>
        <a:p>
          <a:endParaRPr lang="th-TH"/>
        </a:p>
      </dgm:t>
    </dgm:pt>
    <dgm:pt modelId="{E897D75B-DFED-46FD-A2CE-951020992D73}">
      <dgm:prSet phldrT="[Text]" custT="1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Gestures: </a:t>
          </a:r>
          <a:r>
            <a:rPr lang="en-US" sz="2400" dirty="0">
              <a:latin typeface="TH SarabunPSK" panose="020B0500040200020003" pitchFamily="34" charset="-34"/>
              <a:cs typeface="TH SarabunPSK" panose="020B0500040200020003" pitchFamily="34" charset="-34"/>
            </a:rPr>
            <a:t>How we move our hands to support our words.</a:t>
          </a:r>
          <a:endParaRPr lang="th-TH" sz="24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8509BA0-AA75-4DA8-9477-37087F873557}" type="parTrans" cxnId="{D38ABF44-4BD0-455A-BF15-A62A15217B2A}">
      <dgm:prSet/>
      <dgm:spPr/>
      <dgm:t>
        <a:bodyPr/>
        <a:lstStyle/>
        <a:p>
          <a:endParaRPr lang="th-TH"/>
        </a:p>
      </dgm:t>
    </dgm:pt>
    <dgm:pt modelId="{830C22E8-4DBA-4E8D-8C2C-EE54FF6AAC36}" type="sibTrans" cxnId="{D38ABF44-4BD0-455A-BF15-A62A15217B2A}">
      <dgm:prSet/>
      <dgm:spPr/>
      <dgm:t>
        <a:bodyPr/>
        <a:lstStyle/>
        <a:p>
          <a:endParaRPr lang="th-TH"/>
        </a:p>
      </dgm:t>
    </dgm:pt>
    <dgm:pt modelId="{4829B2E1-3B7D-4CFB-90CE-918AF1F95E9E}">
      <dgm:prSet custT="1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Voice Inflection</a:t>
          </a:r>
          <a:r>
            <a:rPr lang="en-US" sz="2400" dirty="0">
              <a:latin typeface="TH SarabunPSK" panose="020B0500040200020003" pitchFamily="34" charset="-34"/>
              <a:cs typeface="TH SarabunPSK" panose="020B0500040200020003" pitchFamily="34" charset="-34"/>
            </a:rPr>
            <a:t>: The way we change the tone of our voice to emphasize key words.</a:t>
          </a:r>
          <a:endParaRPr lang="th-TH" sz="24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62D740D-08D7-44DA-8CC2-09239CCB5831}" type="parTrans" cxnId="{23C762F8-27AE-4D82-88F9-4ADA2D07ACC6}">
      <dgm:prSet/>
      <dgm:spPr/>
      <dgm:t>
        <a:bodyPr/>
        <a:lstStyle/>
        <a:p>
          <a:endParaRPr lang="th-TH"/>
        </a:p>
      </dgm:t>
    </dgm:pt>
    <dgm:pt modelId="{E815BFB2-59A8-4A38-8C17-F2A24EE92599}" type="sibTrans" cxnId="{23C762F8-27AE-4D82-88F9-4ADA2D07ACC6}">
      <dgm:prSet/>
      <dgm:spPr/>
      <dgm:t>
        <a:bodyPr/>
        <a:lstStyle/>
        <a:p>
          <a:endParaRPr lang="th-TH"/>
        </a:p>
      </dgm:t>
    </dgm:pt>
    <dgm:pt modelId="{0CD22DAB-2B24-4371-9FB6-3428249E2A0C}" type="pres">
      <dgm:prSet presAssocID="{90524D00-B2EC-44E4-A138-0761904074B7}" presName="compositeShape" presStyleCnt="0">
        <dgm:presLayoutVars>
          <dgm:dir/>
          <dgm:resizeHandles/>
        </dgm:presLayoutVars>
      </dgm:prSet>
      <dgm:spPr/>
    </dgm:pt>
    <dgm:pt modelId="{4259C244-84B5-402C-B47C-ADFC3861478A}" type="pres">
      <dgm:prSet presAssocID="{90524D00-B2EC-44E4-A138-0761904074B7}" presName="pyramid" presStyleLbl="node1" presStyleIdx="0" presStyleCnt="1" custScaleX="103019"/>
      <dgm:spPr/>
    </dgm:pt>
    <dgm:pt modelId="{472CE69E-E73B-417A-BBE1-F0697A60380F}" type="pres">
      <dgm:prSet presAssocID="{90524D00-B2EC-44E4-A138-0761904074B7}" presName="theList" presStyleCnt="0"/>
      <dgm:spPr/>
    </dgm:pt>
    <dgm:pt modelId="{297144CF-A4A8-4EC7-BCEE-1DEE5AFD90DE}" type="pres">
      <dgm:prSet presAssocID="{6BA97796-C201-4B59-A408-85BD09455B0B}" presName="aNode" presStyleLbl="fgAcc1" presStyleIdx="0" presStyleCnt="4" custScaleX="242763">
        <dgm:presLayoutVars>
          <dgm:bulletEnabled val="1"/>
        </dgm:presLayoutVars>
      </dgm:prSet>
      <dgm:spPr/>
    </dgm:pt>
    <dgm:pt modelId="{46239BDB-25F3-4DFE-9FB9-C25A8286991B}" type="pres">
      <dgm:prSet presAssocID="{6BA97796-C201-4B59-A408-85BD09455B0B}" presName="aSpace" presStyleCnt="0"/>
      <dgm:spPr/>
    </dgm:pt>
    <dgm:pt modelId="{E404C4EB-F049-4EDA-B9A1-BC6AF79D7E4F}" type="pres">
      <dgm:prSet presAssocID="{E19D7F38-C12A-40D9-8B37-249EAB4D9538}" presName="aNode" presStyleLbl="fgAcc1" presStyleIdx="1" presStyleCnt="4" custScaleX="242982">
        <dgm:presLayoutVars>
          <dgm:bulletEnabled val="1"/>
        </dgm:presLayoutVars>
      </dgm:prSet>
      <dgm:spPr/>
    </dgm:pt>
    <dgm:pt modelId="{066E2E83-DAA3-4C7C-A1A1-D80E19B3B043}" type="pres">
      <dgm:prSet presAssocID="{E19D7F38-C12A-40D9-8B37-249EAB4D9538}" presName="aSpace" presStyleCnt="0"/>
      <dgm:spPr/>
    </dgm:pt>
    <dgm:pt modelId="{9695FE0F-5FDE-4765-939B-98F433FA04C4}" type="pres">
      <dgm:prSet presAssocID="{E897D75B-DFED-46FD-A2CE-951020992D73}" presName="aNode" presStyleLbl="fgAcc1" presStyleIdx="2" presStyleCnt="4" custScaleX="240678" custLinFactNeighborX="454" custLinFactNeighborY="-29930">
        <dgm:presLayoutVars>
          <dgm:bulletEnabled val="1"/>
        </dgm:presLayoutVars>
      </dgm:prSet>
      <dgm:spPr/>
    </dgm:pt>
    <dgm:pt modelId="{96DC6637-17BC-4904-AF8A-0F7FD44F1BDC}" type="pres">
      <dgm:prSet presAssocID="{E897D75B-DFED-46FD-A2CE-951020992D73}" presName="aSpace" presStyleCnt="0"/>
      <dgm:spPr/>
    </dgm:pt>
    <dgm:pt modelId="{F56B5958-7DE0-457C-987D-8E7B6E8AA6ED}" type="pres">
      <dgm:prSet presAssocID="{4829B2E1-3B7D-4CFB-90CE-918AF1F95E9E}" presName="aNode" presStyleLbl="fgAcc1" presStyleIdx="3" presStyleCnt="4" custScaleX="243402">
        <dgm:presLayoutVars>
          <dgm:bulletEnabled val="1"/>
        </dgm:presLayoutVars>
      </dgm:prSet>
      <dgm:spPr/>
    </dgm:pt>
    <dgm:pt modelId="{1E3284BB-16A1-4AAD-A62B-BE749B0C9906}" type="pres">
      <dgm:prSet presAssocID="{4829B2E1-3B7D-4CFB-90CE-918AF1F95E9E}" presName="aSpace" presStyleCnt="0"/>
      <dgm:spPr/>
    </dgm:pt>
  </dgm:ptLst>
  <dgm:cxnLst>
    <dgm:cxn modelId="{CF79A129-D516-4A62-9AC2-8E9DE41D5F3E}" type="presOf" srcId="{6BA97796-C201-4B59-A408-85BD09455B0B}" destId="{297144CF-A4A8-4EC7-BCEE-1DEE5AFD90DE}" srcOrd="0" destOrd="0" presId="urn:microsoft.com/office/officeart/2005/8/layout/pyramid2"/>
    <dgm:cxn modelId="{522C3F35-BFB4-4DB0-9032-C4A355F58BEB}" srcId="{90524D00-B2EC-44E4-A138-0761904074B7}" destId="{6BA97796-C201-4B59-A408-85BD09455B0B}" srcOrd="0" destOrd="0" parTransId="{EBA8A338-38B4-4D70-8F9B-77B047E2E0B5}" sibTransId="{43671B9A-7757-4C74-9D08-33C40F40A4B1}"/>
    <dgm:cxn modelId="{14E8C45D-9D73-45C7-A0C2-8EE3119E456A}" type="presOf" srcId="{90524D00-B2EC-44E4-A138-0761904074B7}" destId="{0CD22DAB-2B24-4371-9FB6-3428249E2A0C}" srcOrd="0" destOrd="0" presId="urn:microsoft.com/office/officeart/2005/8/layout/pyramid2"/>
    <dgm:cxn modelId="{D38ABF44-4BD0-455A-BF15-A62A15217B2A}" srcId="{90524D00-B2EC-44E4-A138-0761904074B7}" destId="{E897D75B-DFED-46FD-A2CE-951020992D73}" srcOrd="2" destOrd="0" parTransId="{A8509BA0-AA75-4DA8-9477-37087F873557}" sibTransId="{830C22E8-4DBA-4E8D-8C2C-EE54FF6AAC36}"/>
    <dgm:cxn modelId="{8B27F559-AB0D-415A-A397-144CD8F5F8E9}" srcId="{90524D00-B2EC-44E4-A138-0761904074B7}" destId="{E19D7F38-C12A-40D9-8B37-249EAB4D9538}" srcOrd="1" destOrd="0" parTransId="{A2C06104-FF6E-467B-ABEE-64C75357E7CA}" sibTransId="{0417CFBB-C956-4AB6-A87F-BA000787EAF4}"/>
    <dgm:cxn modelId="{8269AB98-607C-4F28-916A-5FD73820C7A0}" type="presOf" srcId="{4829B2E1-3B7D-4CFB-90CE-918AF1F95E9E}" destId="{F56B5958-7DE0-457C-987D-8E7B6E8AA6ED}" srcOrd="0" destOrd="0" presId="urn:microsoft.com/office/officeart/2005/8/layout/pyramid2"/>
    <dgm:cxn modelId="{206B24C5-57E5-43CC-AA54-24507167E322}" type="presOf" srcId="{E19D7F38-C12A-40D9-8B37-249EAB4D9538}" destId="{E404C4EB-F049-4EDA-B9A1-BC6AF79D7E4F}" srcOrd="0" destOrd="0" presId="urn:microsoft.com/office/officeart/2005/8/layout/pyramid2"/>
    <dgm:cxn modelId="{23C762F8-27AE-4D82-88F9-4ADA2D07ACC6}" srcId="{90524D00-B2EC-44E4-A138-0761904074B7}" destId="{4829B2E1-3B7D-4CFB-90CE-918AF1F95E9E}" srcOrd="3" destOrd="0" parTransId="{E62D740D-08D7-44DA-8CC2-09239CCB5831}" sibTransId="{E815BFB2-59A8-4A38-8C17-F2A24EE92599}"/>
    <dgm:cxn modelId="{398F47F9-1A82-46EC-A365-8673FA2E447D}" type="presOf" srcId="{E897D75B-DFED-46FD-A2CE-951020992D73}" destId="{9695FE0F-5FDE-4765-939B-98F433FA04C4}" srcOrd="0" destOrd="0" presId="urn:microsoft.com/office/officeart/2005/8/layout/pyramid2"/>
    <dgm:cxn modelId="{0032C4D0-C06E-4A37-AA37-368C0446D60E}" type="presParOf" srcId="{0CD22DAB-2B24-4371-9FB6-3428249E2A0C}" destId="{4259C244-84B5-402C-B47C-ADFC3861478A}" srcOrd="0" destOrd="0" presId="urn:microsoft.com/office/officeart/2005/8/layout/pyramid2"/>
    <dgm:cxn modelId="{3D06EBD1-0E99-4A3C-ABD8-7F5D32F3A758}" type="presParOf" srcId="{0CD22DAB-2B24-4371-9FB6-3428249E2A0C}" destId="{472CE69E-E73B-417A-BBE1-F0697A60380F}" srcOrd="1" destOrd="0" presId="urn:microsoft.com/office/officeart/2005/8/layout/pyramid2"/>
    <dgm:cxn modelId="{02D52F4C-B3FB-4270-ABC7-A9D8DC65D2B9}" type="presParOf" srcId="{472CE69E-E73B-417A-BBE1-F0697A60380F}" destId="{297144CF-A4A8-4EC7-BCEE-1DEE5AFD90DE}" srcOrd="0" destOrd="0" presId="urn:microsoft.com/office/officeart/2005/8/layout/pyramid2"/>
    <dgm:cxn modelId="{29A9E1DC-7A9B-4632-875F-ACB3188953D7}" type="presParOf" srcId="{472CE69E-E73B-417A-BBE1-F0697A60380F}" destId="{46239BDB-25F3-4DFE-9FB9-C25A8286991B}" srcOrd="1" destOrd="0" presId="urn:microsoft.com/office/officeart/2005/8/layout/pyramid2"/>
    <dgm:cxn modelId="{54066A01-9223-410C-BC75-21AC81A703DE}" type="presParOf" srcId="{472CE69E-E73B-417A-BBE1-F0697A60380F}" destId="{E404C4EB-F049-4EDA-B9A1-BC6AF79D7E4F}" srcOrd="2" destOrd="0" presId="urn:microsoft.com/office/officeart/2005/8/layout/pyramid2"/>
    <dgm:cxn modelId="{D3FBAE0C-B948-4A99-BE3E-F93934498544}" type="presParOf" srcId="{472CE69E-E73B-417A-BBE1-F0697A60380F}" destId="{066E2E83-DAA3-4C7C-A1A1-D80E19B3B043}" srcOrd="3" destOrd="0" presId="urn:microsoft.com/office/officeart/2005/8/layout/pyramid2"/>
    <dgm:cxn modelId="{56FCC730-77DB-414A-B157-45C44F216E2A}" type="presParOf" srcId="{472CE69E-E73B-417A-BBE1-F0697A60380F}" destId="{9695FE0F-5FDE-4765-939B-98F433FA04C4}" srcOrd="4" destOrd="0" presId="urn:microsoft.com/office/officeart/2005/8/layout/pyramid2"/>
    <dgm:cxn modelId="{79D9CB8C-6719-4E9D-910C-669104A46A07}" type="presParOf" srcId="{472CE69E-E73B-417A-BBE1-F0697A60380F}" destId="{96DC6637-17BC-4904-AF8A-0F7FD44F1BDC}" srcOrd="5" destOrd="0" presId="urn:microsoft.com/office/officeart/2005/8/layout/pyramid2"/>
    <dgm:cxn modelId="{52D47C05-B85B-4053-9116-F734F33EAA40}" type="presParOf" srcId="{472CE69E-E73B-417A-BBE1-F0697A60380F}" destId="{F56B5958-7DE0-457C-987D-8E7B6E8AA6ED}" srcOrd="6" destOrd="0" presId="urn:microsoft.com/office/officeart/2005/8/layout/pyramid2"/>
    <dgm:cxn modelId="{E36FF908-05C6-4484-A4EB-5022AFC5AD3F}" type="presParOf" srcId="{472CE69E-E73B-417A-BBE1-F0697A60380F}" destId="{1E3284BB-16A1-4AAD-A62B-BE749B0C990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524D00-B2EC-44E4-A138-0761904074B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BA97796-C201-4B59-A408-85BD09455B0B}">
      <dgm:prSet phldrT="[Text]" custT="1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Number / Sequence: </a:t>
          </a:r>
          <a:r>
            <a:rPr lang="en-US" sz="2400" dirty="0">
              <a:latin typeface="TH SarabunPSK" panose="020B0500040200020003" pitchFamily="34" charset="-34"/>
              <a:cs typeface="TH SarabunPSK" panose="020B0500040200020003" pitchFamily="34" charset="-34"/>
            </a:rPr>
            <a:t>These gestures signal a process, or a number worth remembering. </a:t>
          </a:r>
          <a:endParaRPr lang="th-TH" sz="24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BA8A338-38B4-4D70-8F9B-77B047E2E0B5}" type="parTrans" cxnId="{522C3F35-BFB4-4DB0-9032-C4A355F58BEB}">
      <dgm:prSet/>
      <dgm:spPr/>
      <dgm:t>
        <a:bodyPr/>
        <a:lstStyle/>
        <a:p>
          <a:endParaRPr lang="th-TH"/>
        </a:p>
      </dgm:t>
    </dgm:pt>
    <dgm:pt modelId="{43671B9A-7757-4C74-9D08-33C40F40A4B1}" type="sibTrans" cxnId="{522C3F35-BFB4-4DB0-9032-C4A355F58BEB}">
      <dgm:prSet/>
      <dgm:spPr/>
      <dgm:t>
        <a:bodyPr/>
        <a:lstStyle/>
        <a:p>
          <a:endParaRPr lang="th-TH"/>
        </a:p>
      </dgm:t>
    </dgm:pt>
    <dgm:pt modelId="{E19D7F38-C12A-40D9-8B37-249EAB4D9538}">
      <dgm:prSet phldrT="[Text]" custT="1"/>
      <dgm:spPr>
        <a:solidFill>
          <a:schemeClr val="accent3"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Emphasis / Focus</a:t>
          </a:r>
          <a:r>
            <a:rPr lang="en-US" sz="2400" dirty="0">
              <a:latin typeface="TH SarabunPSK" panose="020B0500040200020003" pitchFamily="34" charset="-34"/>
              <a:cs typeface="TH SarabunPSK" panose="020B0500040200020003" pitchFamily="34" charset="-34"/>
            </a:rPr>
            <a:t>: These gestures signal a key words, or an idea that you want the audience to focus on.</a:t>
          </a:r>
          <a:endParaRPr lang="th-TH" sz="24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2C06104-FF6E-467B-ABEE-64C75357E7CA}" type="parTrans" cxnId="{8B27F559-AB0D-415A-A397-144CD8F5F8E9}">
      <dgm:prSet/>
      <dgm:spPr/>
      <dgm:t>
        <a:bodyPr/>
        <a:lstStyle/>
        <a:p>
          <a:endParaRPr lang="th-TH"/>
        </a:p>
      </dgm:t>
    </dgm:pt>
    <dgm:pt modelId="{0417CFBB-C956-4AB6-A87F-BA000787EAF4}" type="sibTrans" cxnId="{8B27F559-AB0D-415A-A397-144CD8F5F8E9}">
      <dgm:prSet/>
      <dgm:spPr/>
      <dgm:t>
        <a:bodyPr/>
        <a:lstStyle/>
        <a:p>
          <a:endParaRPr lang="th-TH"/>
        </a:p>
      </dgm:t>
    </dgm:pt>
    <dgm:pt modelId="{E897D75B-DFED-46FD-A2CE-951020992D73}">
      <dgm:prSet phldrT="[Text]" custT="1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Illustration / location: </a:t>
          </a:r>
          <a:r>
            <a:rPr lang="en-US" sz="2400" b="0" dirty="0">
              <a:latin typeface="TH SarabunPSK" panose="020B0500040200020003" pitchFamily="34" charset="-34"/>
              <a:cs typeface="TH SarabunPSK" panose="020B0500040200020003" pitchFamily="34" charset="-34"/>
            </a:rPr>
            <a:t>These gestures help the audience visualize size, shape, and dimension, or help the audience visualize how to do something.</a:t>
          </a:r>
          <a:endParaRPr lang="th-TH" sz="2400" b="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8509BA0-AA75-4DA8-9477-37087F873557}" type="parTrans" cxnId="{D38ABF44-4BD0-455A-BF15-A62A15217B2A}">
      <dgm:prSet/>
      <dgm:spPr/>
      <dgm:t>
        <a:bodyPr/>
        <a:lstStyle/>
        <a:p>
          <a:endParaRPr lang="th-TH"/>
        </a:p>
      </dgm:t>
    </dgm:pt>
    <dgm:pt modelId="{830C22E8-4DBA-4E8D-8C2C-EE54FF6AAC36}" type="sibTrans" cxnId="{D38ABF44-4BD0-455A-BF15-A62A15217B2A}">
      <dgm:prSet/>
      <dgm:spPr/>
      <dgm:t>
        <a:bodyPr/>
        <a:lstStyle/>
        <a:p>
          <a:endParaRPr lang="th-TH"/>
        </a:p>
      </dgm:t>
    </dgm:pt>
    <dgm:pt modelId="{4829B2E1-3B7D-4CFB-90CE-918AF1F95E9E}">
      <dgm:prSet custT="1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Comparison / Contrast</a:t>
          </a:r>
          <a:r>
            <a:rPr lang="en-US" sz="2400" dirty="0">
              <a:latin typeface="TH SarabunPSK" panose="020B0500040200020003" pitchFamily="34" charset="-34"/>
              <a:cs typeface="TH SarabunPSK" panose="020B0500040200020003" pitchFamily="34" charset="-34"/>
            </a:rPr>
            <a:t>: These gestures help the audience understand similarities, difference, and changes.</a:t>
          </a:r>
          <a:endParaRPr lang="th-TH" sz="24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62D740D-08D7-44DA-8CC2-09239CCB5831}" type="parTrans" cxnId="{23C762F8-27AE-4D82-88F9-4ADA2D07ACC6}">
      <dgm:prSet/>
      <dgm:spPr/>
      <dgm:t>
        <a:bodyPr/>
        <a:lstStyle/>
        <a:p>
          <a:endParaRPr lang="th-TH"/>
        </a:p>
      </dgm:t>
    </dgm:pt>
    <dgm:pt modelId="{E815BFB2-59A8-4A38-8C17-F2A24EE92599}" type="sibTrans" cxnId="{23C762F8-27AE-4D82-88F9-4ADA2D07ACC6}">
      <dgm:prSet/>
      <dgm:spPr/>
      <dgm:t>
        <a:bodyPr/>
        <a:lstStyle/>
        <a:p>
          <a:endParaRPr lang="th-TH"/>
        </a:p>
      </dgm:t>
    </dgm:pt>
    <dgm:pt modelId="{0CD22DAB-2B24-4371-9FB6-3428249E2A0C}" type="pres">
      <dgm:prSet presAssocID="{90524D00-B2EC-44E4-A138-0761904074B7}" presName="compositeShape" presStyleCnt="0">
        <dgm:presLayoutVars>
          <dgm:dir/>
          <dgm:resizeHandles/>
        </dgm:presLayoutVars>
      </dgm:prSet>
      <dgm:spPr/>
    </dgm:pt>
    <dgm:pt modelId="{4259C244-84B5-402C-B47C-ADFC3861478A}" type="pres">
      <dgm:prSet presAssocID="{90524D00-B2EC-44E4-A138-0761904074B7}" presName="pyramid" presStyleLbl="node1" presStyleIdx="0" presStyleCnt="1" custScaleX="103019"/>
      <dgm:spPr/>
    </dgm:pt>
    <dgm:pt modelId="{472CE69E-E73B-417A-BBE1-F0697A60380F}" type="pres">
      <dgm:prSet presAssocID="{90524D00-B2EC-44E4-A138-0761904074B7}" presName="theList" presStyleCnt="0"/>
      <dgm:spPr/>
    </dgm:pt>
    <dgm:pt modelId="{297144CF-A4A8-4EC7-BCEE-1DEE5AFD90DE}" type="pres">
      <dgm:prSet presAssocID="{6BA97796-C201-4B59-A408-85BD09455B0B}" presName="aNode" presStyleLbl="fgAcc1" presStyleIdx="0" presStyleCnt="4" custScaleX="242763">
        <dgm:presLayoutVars>
          <dgm:bulletEnabled val="1"/>
        </dgm:presLayoutVars>
      </dgm:prSet>
      <dgm:spPr/>
    </dgm:pt>
    <dgm:pt modelId="{46239BDB-25F3-4DFE-9FB9-C25A8286991B}" type="pres">
      <dgm:prSet presAssocID="{6BA97796-C201-4B59-A408-85BD09455B0B}" presName="aSpace" presStyleCnt="0"/>
      <dgm:spPr/>
    </dgm:pt>
    <dgm:pt modelId="{E404C4EB-F049-4EDA-B9A1-BC6AF79D7E4F}" type="pres">
      <dgm:prSet presAssocID="{E19D7F38-C12A-40D9-8B37-249EAB4D9538}" presName="aNode" presStyleLbl="fgAcc1" presStyleIdx="1" presStyleCnt="4" custScaleX="242982">
        <dgm:presLayoutVars>
          <dgm:bulletEnabled val="1"/>
        </dgm:presLayoutVars>
      </dgm:prSet>
      <dgm:spPr/>
    </dgm:pt>
    <dgm:pt modelId="{066E2E83-DAA3-4C7C-A1A1-D80E19B3B043}" type="pres">
      <dgm:prSet presAssocID="{E19D7F38-C12A-40D9-8B37-249EAB4D9538}" presName="aSpace" presStyleCnt="0"/>
      <dgm:spPr/>
    </dgm:pt>
    <dgm:pt modelId="{9695FE0F-5FDE-4765-939B-98F433FA04C4}" type="pres">
      <dgm:prSet presAssocID="{E897D75B-DFED-46FD-A2CE-951020992D73}" presName="aNode" presStyleLbl="fgAcc1" presStyleIdx="2" presStyleCnt="4" custScaleX="240678" custLinFactNeighborX="454" custLinFactNeighborY="-29930">
        <dgm:presLayoutVars>
          <dgm:bulletEnabled val="1"/>
        </dgm:presLayoutVars>
      </dgm:prSet>
      <dgm:spPr/>
    </dgm:pt>
    <dgm:pt modelId="{96DC6637-17BC-4904-AF8A-0F7FD44F1BDC}" type="pres">
      <dgm:prSet presAssocID="{E897D75B-DFED-46FD-A2CE-951020992D73}" presName="aSpace" presStyleCnt="0"/>
      <dgm:spPr/>
    </dgm:pt>
    <dgm:pt modelId="{F56B5958-7DE0-457C-987D-8E7B6E8AA6ED}" type="pres">
      <dgm:prSet presAssocID="{4829B2E1-3B7D-4CFB-90CE-918AF1F95E9E}" presName="aNode" presStyleLbl="fgAcc1" presStyleIdx="3" presStyleCnt="4" custScaleX="243402">
        <dgm:presLayoutVars>
          <dgm:bulletEnabled val="1"/>
        </dgm:presLayoutVars>
      </dgm:prSet>
      <dgm:spPr/>
    </dgm:pt>
    <dgm:pt modelId="{1E3284BB-16A1-4AAD-A62B-BE749B0C9906}" type="pres">
      <dgm:prSet presAssocID="{4829B2E1-3B7D-4CFB-90CE-918AF1F95E9E}" presName="aSpace" presStyleCnt="0"/>
      <dgm:spPr/>
    </dgm:pt>
  </dgm:ptLst>
  <dgm:cxnLst>
    <dgm:cxn modelId="{4A2CF725-3907-44C0-8737-E8A439E5FE33}" type="presOf" srcId="{E897D75B-DFED-46FD-A2CE-951020992D73}" destId="{9695FE0F-5FDE-4765-939B-98F433FA04C4}" srcOrd="0" destOrd="0" presId="urn:microsoft.com/office/officeart/2005/8/layout/pyramid2"/>
    <dgm:cxn modelId="{522C3F35-BFB4-4DB0-9032-C4A355F58BEB}" srcId="{90524D00-B2EC-44E4-A138-0761904074B7}" destId="{6BA97796-C201-4B59-A408-85BD09455B0B}" srcOrd="0" destOrd="0" parTransId="{EBA8A338-38B4-4D70-8F9B-77B047E2E0B5}" sibTransId="{43671B9A-7757-4C74-9D08-33C40F40A4B1}"/>
    <dgm:cxn modelId="{08EC7E3B-E5A2-44F5-941C-22B00548B34E}" type="presOf" srcId="{4829B2E1-3B7D-4CFB-90CE-918AF1F95E9E}" destId="{F56B5958-7DE0-457C-987D-8E7B6E8AA6ED}" srcOrd="0" destOrd="0" presId="urn:microsoft.com/office/officeart/2005/8/layout/pyramid2"/>
    <dgm:cxn modelId="{D38ABF44-4BD0-455A-BF15-A62A15217B2A}" srcId="{90524D00-B2EC-44E4-A138-0761904074B7}" destId="{E897D75B-DFED-46FD-A2CE-951020992D73}" srcOrd="2" destOrd="0" parTransId="{A8509BA0-AA75-4DA8-9477-37087F873557}" sibTransId="{830C22E8-4DBA-4E8D-8C2C-EE54FF6AAC36}"/>
    <dgm:cxn modelId="{96314D6D-CFF6-47F9-945A-77A92FBCE031}" type="presOf" srcId="{90524D00-B2EC-44E4-A138-0761904074B7}" destId="{0CD22DAB-2B24-4371-9FB6-3428249E2A0C}" srcOrd="0" destOrd="0" presId="urn:microsoft.com/office/officeart/2005/8/layout/pyramid2"/>
    <dgm:cxn modelId="{8B27F559-AB0D-415A-A397-144CD8F5F8E9}" srcId="{90524D00-B2EC-44E4-A138-0761904074B7}" destId="{E19D7F38-C12A-40D9-8B37-249EAB4D9538}" srcOrd="1" destOrd="0" parTransId="{A2C06104-FF6E-467B-ABEE-64C75357E7CA}" sibTransId="{0417CFBB-C956-4AB6-A87F-BA000787EAF4}"/>
    <dgm:cxn modelId="{931A7693-FFDE-4FEF-9879-1DD54AA64B74}" type="presOf" srcId="{6BA97796-C201-4B59-A408-85BD09455B0B}" destId="{297144CF-A4A8-4EC7-BCEE-1DEE5AFD90DE}" srcOrd="0" destOrd="0" presId="urn:microsoft.com/office/officeart/2005/8/layout/pyramid2"/>
    <dgm:cxn modelId="{A488139D-1D90-418F-9D59-E3D3EA7AD504}" type="presOf" srcId="{E19D7F38-C12A-40D9-8B37-249EAB4D9538}" destId="{E404C4EB-F049-4EDA-B9A1-BC6AF79D7E4F}" srcOrd="0" destOrd="0" presId="urn:microsoft.com/office/officeart/2005/8/layout/pyramid2"/>
    <dgm:cxn modelId="{23C762F8-27AE-4D82-88F9-4ADA2D07ACC6}" srcId="{90524D00-B2EC-44E4-A138-0761904074B7}" destId="{4829B2E1-3B7D-4CFB-90CE-918AF1F95E9E}" srcOrd="3" destOrd="0" parTransId="{E62D740D-08D7-44DA-8CC2-09239CCB5831}" sibTransId="{E815BFB2-59A8-4A38-8C17-F2A24EE92599}"/>
    <dgm:cxn modelId="{ED7376E4-F5BA-4E08-B8A7-F3C169B8508C}" type="presParOf" srcId="{0CD22DAB-2B24-4371-9FB6-3428249E2A0C}" destId="{4259C244-84B5-402C-B47C-ADFC3861478A}" srcOrd="0" destOrd="0" presId="urn:microsoft.com/office/officeart/2005/8/layout/pyramid2"/>
    <dgm:cxn modelId="{16E066F2-F59D-4C38-A31B-B133D87AEC78}" type="presParOf" srcId="{0CD22DAB-2B24-4371-9FB6-3428249E2A0C}" destId="{472CE69E-E73B-417A-BBE1-F0697A60380F}" srcOrd="1" destOrd="0" presId="urn:microsoft.com/office/officeart/2005/8/layout/pyramid2"/>
    <dgm:cxn modelId="{237CE78B-10BF-493C-9F4A-26D3683871F0}" type="presParOf" srcId="{472CE69E-E73B-417A-BBE1-F0697A60380F}" destId="{297144CF-A4A8-4EC7-BCEE-1DEE5AFD90DE}" srcOrd="0" destOrd="0" presId="urn:microsoft.com/office/officeart/2005/8/layout/pyramid2"/>
    <dgm:cxn modelId="{9D843A88-49D3-4334-9AE9-F692604EA1C8}" type="presParOf" srcId="{472CE69E-E73B-417A-BBE1-F0697A60380F}" destId="{46239BDB-25F3-4DFE-9FB9-C25A8286991B}" srcOrd="1" destOrd="0" presId="urn:microsoft.com/office/officeart/2005/8/layout/pyramid2"/>
    <dgm:cxn modelId="{750D8E00-1828-4D74-AB0D-970AB3DB080F}" type="presParOf" srcId="{472CE69E-E73B-417A-BBE1-F0697A60380F}" destId="{E404C4EB-F049-4EDA-B9A1-BC6AF79D7E4F}" srcOrd="2" destOrd="0" presId="urn:microsoft.com/office/officeart/2005/8/layout/pyramid2"/>
    <dgm:cxn modelId="{8CB772D8-35DB-42AE-A566-755CF5EDBF60}" type="presParOf" srcId="{472CE69E-E73B-417A-BBE1-F0697A60380F}" destId="{066E2E83-DAA3-4C7C-A1A1-D80E19B3B043}" srcOrd="3" destOrd="0" presId="urn:microsoft.com/office/officeart/2005/8/layout/pyramid2"/>
    <dgm:cxn modelId="{66C142D0-A77F-4C27-B617-5D2AD2D84878}" type="presParOf" srcId="{472CE69E-E73B-417A-BBE1-F0697A60380F}" destId="{9695FE0F-5FDE-4765-939B-98F433FA04C4}" srcOrd="4" destOrd="0" presId="urn:microsoft.com/office/officeart/2005/8/layout/pyramid2"/>
    <dgm:cxn modelId="{39C55621-245D-4A45-93ED-CC8C43CBD343}" type="presParOf" srcId="{472CE69E-E73B-417A-BBE1-F0697A60380F}" destId="{96DC6637-17BC-4904-AF8A-0F7FD44F1BDC}" srcOrd="5" destOrd="0" presId="urn:microsoft.com/office/officeart/2005/8/layout/pyramid2"/>
    <dgm:cxn modelId="{A2D7103D-514D-4B24-9EA3-D3CDB8E588F0}" type="presParOf" srcId="{472CE69E-E73B-417A-BBE1-F0697A60380F}" destId="{F56B5958-7DE0-457C-987D-8E7B6E8AA6ED}" srcOrd="6" destOrd="0" presId="urn:microsoft.com/office/officeart/2005/8/layout/pyramid2"/>
    <dgm:cxn modelId="{307B6CE6-A6D2-431B-8D05-B07907EA340A}" type="presParOf" srcId="{472CE69E-E73B-417A-BBE1-F0697A60380F}" destId="{1E3284BB-16A1-4AAD-A62B-BE749B0C990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524D00-B2EC-44E4-A138-0761904074B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BA97796-C201-4B59-A408-85BD09455B0B}">
      <dgm:prSet phldrT="[Text]" custT="1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1. Stressing a word or phrase: I have a </a:t>
          </a:r>
          <a:r>
            <a:rPr lang="en-US" sz="32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LOT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 of experience. </a:t>
          </a:r>
          <a:endParaRPr lang="th-TH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BA8A338-38B4-4D70-8F9B-77B047E2E0B5}" type="parTrans" cxnId="{522C3F35-BFB4-4DB0-9032-C4A355F58BEB}">
      <dgm:prSet/>
      <dgm:spPr/>
      <dgm:t>
        <a:bodyPr/>
        <a:lstStyle/>
        <a:p>
          <a:endParaRPr lang="th-TH"/>
        </a:p>
      </dgm:t>
    </dgm:pt>
    <dgm:pt modelId="{43671B9A-7757-4C74-9D08-33C40F40A4B1}" type="sibTrans" cxnId="{522C3F35-BFB4-4DB0-9032-C4A355F58BEB}">
      <dgm:prSet/>
      <dgm:spPr/>
      <dgm:t>
        <a:bodyPr/>
        <a:lstStyle/>
        <a:p>
          <a:endParaRPr lang="th-TH"/>
        </a:p>
      </dgm:t>
    </dgm:pt>
    <dgm:pt modelId="{E19D7F38-C12A-40D9-8B37-249EAB4D9538}">
      <dgm:prSet phldrT="[Text]" custT="1"/>
      <dgm:spPr>
        <a:solidFill>
          <a:schemeClr val="accent3"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2. Stretching a word or phrase: No… I have a </a:t>
          </a:r>
          <a:r>
            <a:rPr lang="en-US" sz="3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L000t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 of experience.</a:t>
          </a:r>
          <a:endParaRPr lang="th-TH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2C06104-FF6E-467B-ABEE-64C75357E7CA}" type="parTrans" cxnId="{8B27F559-AB0D-415A-A397-144CD8F5F8E9}">
      <dgm:prSet/>
      <dgm:spPr/>
      <dgm:t>
        <a:bodyPr/>
        <a:lstStyle/>
        <a:p>
          <a:endParaRPr lang="th-TH"/>
        </a:p>
      </dgm:t>
    </dgm:pt>
    <dgm:pt modelId="{0417CFBB-C956-4AB6-A87F-BA000787EAF4}" type="sibTrans" cxnId="{8B27F559-AB0D-415A-A397-144CD8F5F8E9}">
      <dgm:prSet/>
      <dgm:spPr/>
      <dgm:t>
        <a:bodyPr/>
        <a:lstStyle/>
        <a:p>
          <a:endParaRPr lang="th-TH"/>
        </a:p>
      </dgm:t>
    </dgm:pt>
    <dgm:pt modelId="{E897D75B-DFED-46FD-A2CE-951020992D73}">
      <dgm:prSet phldrT="[Text]" custT="1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3. Pausing before a word or phrase: No … I have a </a:t>
          </a:r>
          <a:r>
            <a:rPr lang="en-US" sz="3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‘LOT’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of experience.</a:t>
          </a:r>
          <a:endParaRPr lang="th-TH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8509BA0-AA75-4DA8-9477-37087F873557}" type="parTrans" cxnId="{D38ABF44-4BD0-455A-BF15-A62A15217B2A}">
      <dgm:prSet/>
      <dgm:spPr/>
      <dgm:t>
        <a:bodyPr/>
        <a:lstStyle/>
        <a:p>
          <a:endParaRPr lang="th-TH"/>
        </a:p>
      </dgm:t>
    </dgm:pt>
    <dgm:pt modelId="{830C22E8-4DBA-4E8D-8C2C-EE54FF6AAC36}" type="sibTrans" cxnId="{D38ABF44-4BD0-455A-BF15-A62A15217B2A}">
      <dgm:prSet/>
      <dgm:spPr/>
      <dgm:t>
        <a:bodyPr/>
        <a:lstStyle/>
        <a:p>
          <a:endParaRPr lang="th-TH"/>
        </a:p>
      </dgm:t>
    </dgm:pt>
    <dgm:pt modelId="{0CD22DAB-2B24-4371-9FB6-3428249E2A0C}" type="pres">
      <dgm:prSet presAssocID="{90524D00-B2EC-44E4-A138-0761904074B7}" presName="compositeShape" presStyleCnt="0">
        <dgm:presLayoutVars>
          <dgm:dir/>
          <dgm:resizeHandles/>
        </dgm:presLayoutVars>
      </dgm:prSet>
      <dgm:spPr/>
    </dgm:pt>
    <dgm:pt modelId="{4259C244-84B5-402C-B47C-ADFC3861478A}" type="pres">
      <dgm:prSet presAssocID="{90524D00-B2EC-44E4-A138-0761904074B7}" presName="pyramid" presStyleLbl="node1" presStyleIdx="0" presStyleCnt="1" custScaleX="103019"/>
      <dgm:spPr/>
    </dgm:pt>
    <dgm:pt modelId="{472CE69E-E73B-417A-BBE1-F0697A60380F}" type="pres">
      <dgm:prSet presAssocID="{90524D00-B2EC-44E4-A138-0761904074B7}" presName="theList" presStyleCnt="0"/>
      <dgm:spPr/>
    </dgm:pt>
    <dgm:pt modelId="{297144CF-A4A8-4EC7-BCEE-1DEE5AFD90DE}" type="pres">
      <dgm:prSet presAssocID="{6BA97796-C201-4B59-A408-85BD09455B0B}" presName="aNode" presStyleLbl="fgAcc1" presStyleIdx="0" presStyleCnt="3" custScaleX="242763">
        <dgm:presLayoutVars>
          <dgm:bulletEnabled val="1"/>
        </dgm:presLayoutVars>
      </dgm:prSet>
      <dgm:spPr/>
    </dgm:pt>
    <dgm:pt modelId="{46239BDB-25F3-4DFE-9FB9-C25A8286991B}" type="pres">
      <dgm:prSet presAssocID="{6BA97796-C201-4B59-A408-85BD09455B0B}" presName="aSpace" presStyleCnt="0"/>
      <dgm:spPr/>
    </dgm:pt>
    <dgm:pt modelId="{E404C4EB-F049-4EDA-B9A1-BC6AF79D7E4F}" type="pres">
      <dgm:prSet presAssocID="{E19D7F38-C12A-40D9-8B37-249EAB4D9538}" presName="aNode" presStyleLbl="fgAcc1" presStyleIdx="1" presStyleCnt="3" custScaleX="242982">
        <dgm:presLayoutVars>
          <dgm:bulletEnabled val="1"/>
        </dgm:presLayoutVars>
      </dgm:prSet>
      <dgm:spPr/>
    </dgm:pt>
    <dgm:pt modelId="{066E2E83-DAA3-4C7C-A1A1-D80E19B3B043}" type="pres">
      <dgm:prSet presAssocID="{E19D7F38-C12A-40D9-8B37-249EAB4D9538}" presName="aSpace" presStyleCnt="0"/>
      <dgm:spPr/>
    </dgm:pt>
    <dgm:pt modelId="{9695FE0F-5FDE-4765-939B-98F433FA04C4}" type="pres">
      <dgm:prSet presAssocID="{E897D75B-DFED-46FD-A2CE-951020992D73}" presName="aNode" presStyleLbl="fgAcc1" presStyleIdx="2" presStyleCnt="3" custScaleX="240678" custLinFactNeighborX="454" custLinFactNeighborY="-29930">
        <dgm:presLayoutVars>
          <dgm:bulletEnabled val="1"/>
        </dgm:presLayoutVars>
      </dgm:prSet>
      <dgm:spPr/>
    </dgm:pt>
    <dgm:pt modelId="{96DC6637-17BC-4904-AF8A-0F7FD44F1BDC}" type="pres">
      <dgm:prSet presAssocID="{E897D75B-DFED-46FD-A2CE-951020992D73}" presName="aSpace" presStyleCnt="0"/>
      <dgm:spPr/>
    </dgm:pt>
  </dgm:ptLst>
  <dgm:cxnLst>
    <dgm:cxn modelId="{FEE18527-E055-41F0-88E6-A0C297D9B456}" type="presOf" srcId="{E19D7F38-C12A-40D9-8B37-249EAB4D9538}" destId="{E404C4EB-F049-4EDA-B9A1-BC6AF79D7E4F}" srcOrd="0" destOrd="0" presId="urn:microsoft.com/office/officeart/2005/8/layout/pyramid2"/>
    <dgm:cxn modelId="{B455042C-076C-4B67-B9F2-0A0D1B75CD48}" type="presOf" srcId="{6BA97796-C201-4B59-A408-85BD09455B0B}" destId="{297144CF-A4A8-4EC7-BCEE-1DEE5AFD90DE}" srcOrd="0" destOrd="0" presId="urn:microsoft.com/office/officeart/2005/8/layout/pyramid2"/>
    <dgm:cxn modelId="{522C3F35-BFB4-4DB0-9032-C4A355F58BEB}" srcId="{90524D00-B2EC-44E4-A138-0761904074B7}" destId="{6BA97796-C201-4B59-A408-85BD09455B0B}" srcOrd="0" destOrd="0" parTransId="{EBA8A338-38B4-4D70-8F9B-77B047E2E0B5}" sibTransId="{43671B9A-7757-4C74-9D08-33C40F40A4B1}"/>
    <dgm:cxn modelId="{D38ABF44-4BD0-455A-BF15-A62A15217B2A}" srcId="{90524D00-B2EC-44E4-A138-0761904074B7}" destId="{E897D75B-DFED-46FD-A2CE-951020992D73}" srcOrd="2" destOrd="0" parTransId="{A8509BA0-AA75-4DA8-9477-37087F873557}" sibTransId="{830C22E8-4DBA-4E8D-8C2C-EE54FF6AAC36}"/>
    <dgm:cxn modelId="{2526CA59-486B-43E4-92B3-43C833B6F666}" type="presOf" srcId="{E897D75B-DFED-46FD-A2CE-951020992D73}" destId="{9695FE0F-5FDE-4765-939B-98F433FA04C4}" srcOrd="0" destOrd="0" presId="urn:microsoft.com/office/officeart/2005/8/layout/pyramid2"/>
    <dgm:cxn modelId="{8B27F559-AB0D-415A-A397-144CD8F5F8E9}" srcId="{90524D00-B2EC-44E4-A138-0761904074B7}" destId="{E19D7F38-C12A-40D9-8B37-249EAB4D9538}" srcOrd="1" destOrd="0" parTransId="{A2C06104-FF6E-467B-ABEE-64C75357E7CA}" sibTransId="{0417CFBB-C956-4AB6-A87F-BA000787EAF4}"/>
    <dgm:cxn modelId="{2B88D8D1-261B-44B5-B1BC-3EB88FDE4AEE}" type="presOf" srcId="{90524D00-B2EC-44E4-A138-0761904074B7}" destId="{0CD22DAB-2B24-4371-9FB6-3428249E2A0C}" srcOrd="0" destOrd="0" presId="urn:microsoft.com/office/officeart/2005/8/layout/pyramid2"/>
    <dgm:cxn modelId="{D249C529-019F-4F4C-A5F5-28572E97FB7F}" type="presParOf" srcId="{0CD22DAB-2B24-4371-9FB6-3428249E2A0C}" destId="{4259C244-84B5-402C-B47C-ADFC3861478A}" srcOrd="0" destOrd="0" presId="urn:microsoft.com/office/officeart/2005/8/layout/pyramid2"/>
    <dgm:cxn modelId="{7D425A3C-A8CE-41A8-8C21-A673044FC373}" type="presParOf" srcId="{0CD22DAB-2B24-4371-9FB6-3428249E2A0C}" destId="{472CE69E-E73B-417A-BBE1-F0697A60380F}" srcOrd="1" destOrd="0" presId="urn:microsoft.com/office/officeart/2005/8/layout/pyramid2"/>
    <dgm:cxn modelId="{F28CF9CB-E89E-45CB-9380-C5CA249D0A14}" type="presParOf" srcId="{472CE69E-E73B-417A-BBE1-F0697A60380F}" destId="{297144CF-A4A8-4EC7-BCEE-1DEE5AFD90DE}" srcOrd="0" destOrd="0" presId="urn:microsoft.com/office/officeart/2005/8/layout/pyramid2"/>
    <dgm:cxn modelId="{8FFCBCD8-5A58-4EAF-8D6B-869F952BA276}" type="presParOf" srcId="{472CE69E-E73B-417A-BBE1-F0697A60380F}" destId="{46239BDB-25F3-4DFE-9FB9-C25A8286991B}" srcOrd="1" destOrd="0" presId="urn:microsoft.com/office/officeart/2005/8/layout/pyramid2"/>
    <dgm:cxn modelId="{F83E462D-ADBB-4061-912B-B232149E813D}" type="presParOf" srcId="{472CE69E-E73B-417A-BBE1-F0697A60380F}" destId="{E404C4EB-F049-4EDA-B9A1-BC6AF79D7E4F}" srcOrd="2" destOrd="0" presId="urn:microsoft.com/office/officeart/2005/8/layout/pyramid2"/>
    <dgm:cxn modelId="{A56C1E17-1C5B-4695-8DC1-2571644D1386}" type="presParOf" srcId="{472CE69E-E73B-417A-BBE1-F0697A60380F}" destId="{066E2E83-DAA3-4C7C-A1A1-D80E19B3B043}" srcOrd="3" destOrd="0" presId="urn:microsoft.com/office/officeart/2005/8/layout/pyramid2"/>
    <dgm:cxn modelId="{D0AD310F-2EEA-46F9-A729-F7D7ABF13F07}" type="presParOf" srcId="{472CE69E-E73B-417A-BBE1-F0697A60380F}" destId="{9695FE0F-5FDE-4765-939B-98F433FA04C4}" srcOrd="4" destOrd="0" presId="urn:microsoft.com/office/officeart/2005/8/layout/pyramid2"/>
    <dgm:cxn modelId="{759263AF-DD26-492E-81E7-3107B7674114}" type="presParOf" srcId="{472CE69E-E73B-417A-BBE1-F0697A60380F}" destId="{96DC6637-17BC-4904-AF8A-0F7FD44F1BD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9C244-84B5-402C-B47C-ADFC3861478A}">
      <dsp:nvSpPr>
        <dsp:cNvPr id="0" name=""/>
        <dsp:cNvSpPr/>
      </dsp:nvSpPr>
      <dsp:spPr>
        <a:xfrm>
          <a:off x="760939" y="0"/>
          <a:ext cx="3626087" cy="351982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144CF-A4A8-4EC7-BCEE-1DEE5AFD90DE}">
      <dsp:nvSpPr>
        <dsp:cNvPr id="0" name=""/>
        <dsp:cNvSpPr/>
      </dsp:nvSpPr>
      <dsp:spPr>
        <a:xfrm>
          <a:off x="940856" y="352326"/>
          <a:ext cx="5554139" cy="625593"/>
        </a:xfrm>
        <a:prstGeom prst="round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Posture</a:t>
          </a:r>
          <a:r>
            <a:rPr lang="en-US" sz="24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: The way we stand and position our whole body.</a:t>
          </a:r>
          <a:endParaRPr lang="th-TH" sz="24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971395" y="382865"/>
        <a:ext cx="5493061" cy="564515"/>
      </dsp:txXfrm>
    </dsp:sp>
    <dsp:sp modelId="{E404C4EB-F049-4EDA-B9A1-BC6AF79D7E4F}">
      <dsp:nvSpPr>
        <dsp:cNvPr id="0" name=""/>
        <dsp:cNvSpPr/>
      </dsp:nvSpPr>
      <dsp:spPr>
        <a:xfrm>
          <a:off x="938350" y="1056119"/>
          <a:ext cx="5559150" cy="625593"/>
        </a:xfrm>
        <a:prstGeom prst="round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Eye Contact</a:t>
          </a:r>
          <a:r>
            <a:rPr lang="en-US" sz="24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: Where we look to keep in touch with the audience as we speak.</a:t>
          </a:r>
          <a:endParaRPr lang="th-TH" sz="24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968889" y="1086658"/>
        <a:ext cx="5498072" cy="564515"/>
      </dsp:txXfrm>
    </dsp:sp>
    <dsp:sp modelId="{9695FE0F-5FDE-4765-939B-98F433FA04C4}">
      <dsp:nvSpPr>
        <dsp:cNvPr id="0" name=""/>
        <dsp:cNvSpPr/>
      </dsp:nvSpPr>
      <dsp:spPr>
        <a:xfrm>
          <a:off x="975094" y="1736506"/>
          <a:ext cx="5506437" cy="625593"/>
        </a:xfrm>
        <a:prstGeom prst="round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Gestures: </a:t>
          </a:r>
          <a:r>
            <a:rPr lang="en-US" sz="24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How we move our hands to support our words.</a:t>
          </a:r>
          <a:endParaRPr lang="th-TH" sz="24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005633" y="1767045"/>
        <a:ext cx="5445359" cy="564515"/>
      </dsp:txXfrm>
    </dsp:sp>
    <dsp:sp modelId="{F56B5958-7DE0-457C-987D-8E7B6E8AA6ED}">
      <dsp:nvSpPr>
        <dsp:cNvPr id="0" name=""/>
        <dsp:cNvSpPr/>
      </dsp:nvSpPr>
      <dsp:spPr>
        <a:xfrm>
          <a:off x="933546" y="2463704"/>
          <a:ext cx="5568759" cy="625593"/>
        </a:xfrm>
        <a:prstGeom prst="round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Voice Inflection</a:t>
          </a:r>
          <a:r>
            <a:rPr lang="en-US" sz="24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: The way we change the tone of our voice to emphasize key words.</a:t>
          </a:r>
          <a:endParaRPr lang="th-TH" sz="24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964085" y="2494243"/>
        <a:ext cx="5507681" cy="564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9C244-84B5-402C-B47C-ADFC3861478A}">
      <dsp:nvSpPr>
        <dsp:cNvPr id="0" name=""/>
        <dsp:cNvSpPr/>
      </dsp:nvSpPr>
      <dsp:spPr>
        <a:xfrm>
          <a:off x="295518" y="0"/>
          <a:ext cx="4857117" cy="471477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144CF-A4A8-4EC7-BCEE-1DEE5AFD90DE}">
      <dsp:nvSpPr>
        <dsp:cNvPr id="0" name=""/>
        <dsp:cNvSpPr/>
      </dsp:nvSpPr>
      <dsp:spPr>
        <a:xfrm>
          <a:off x="536515" y="471938"/>
          <a:ext cx="7439728" cy="837978"/>
        </a:xfrm>
        <a:prstGeom prst="round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Number / Sequence: </a:t>
          </a:r>
          <a:r>
            <a:rPr lang="en-US" sz="24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These gestures signal a process, or a number worth remembering. </a:t>
          </a:r>
          <a:endParaRPr lang="th-TH" sz="24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77422" y="512845"/>
        <a:ext cx="7357914" cy="756164"/>
      </dsp:txXfrm>
    </dsp:sp>
    <dsp:sp modelId="{E404C4EB-F049-4EDA-B9A1-BC6AF79D7E4F}">
      <dsp:nvSpPr>
        <dsp:cNvPr id="0" name=""/>
        <dsp:cNvSpPr/>
      </dsp:nvSpPr>
      <dsp:spPr>
        <a:xfrm>
          <a:off x="533159" y="1414663"/>
          <a:ext cx="7446440" cy="837978"/>
        </a:xfrm>
        <a:prstGeom prst="round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Emphasis / Focus</a:t>
          </a:r>
          <a:r>
            <a:rPr lang="en-US" sz="24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: These gestures signal a key words, or an idea that you want the audience to focus on.</a:t>
          </a:r>
          <a:endParaRPr lang="th-TH" sz="24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74066" y="1455570"/>
        <a:ext cx="7364626" cy="756164"/>
      </dsp:txXfrm>
    </dsp:sp>
    <dsp:sp modelId="{9695FE0F-5FDE-4765-939B-98F433FA04C4}">
      <dsp:nvSpPr>
        <dsp:cNvPr id="0" name=""/>
        <dsp:cNvSpPr/>
      </dsp:nvSpPr>
      <dsp:spPr>
        <a:xfrm>
          <a:off x="582377" y="2326038"/>
          <a:ext cx="7375831" cy="837978"/>
        </a:xfrm>
        <a:prstGeom prst="round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Illustration / location: </a:t>
          </a:r>
          <a:r>
            <a:rPr lang="en-US" sz="2400" b="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These gestures help the audience visualize size, shape, and dimension, or help the audience visualize how to do something.</a:t>
          </a:r>
          <a:endParaRPr lang="th-TH" sz="2400" b="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23284" y="2366945"/>
        <a:ext cx="7294017" cy="756164"/>
      </dsp:txXfrm>
    </dsp:sp>
    <dsp:sp modelId="{F56B5958-7DE0-457C-987D-8E7B6E8AA6ED}">
      <dsp:nvSpPr>
        <dsp:cNvPr id="0" name=""/>
        <dsp:cNvSpPr/>
      </dsp:nvSpPr>
      <dsp:spPr>
        <a:xfrm>
          <a:off x="526724" y="3300114"/>
          <a:ext cx="7459311" cy="837978"/>
        </a:xfrm>
        <a:prstGeom prst="round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Comparison / Contrast</a:t>
          </a:r>
          <a:r>
            <a:rPr lang="en-US" sz="24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: These gestures help the audience understand similarities, difference, and changes.</a:t>
          </a:r>
          <a:endParaRPr lang="th-TH" sz="24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67631" y="3341021"/>
        <a:ext cx="7377497" cy="7561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9C244-84B5-402C-B47C-ADFC3861478A}">
      <dsp:nvSpPr>
        <dsp:cNvPr id="0" name=""/>
        <dsp:cNvSpPr/>
      </dsp:nvSpPr>
      <dsp:spPr>
        <a:xfrm>
          <a:off x="298736" y="0"/>
          <a:ext cx="4857117" cy="471477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144CF-A4A8-4EC7-BCEE-1DEE5AFD90DE}">
      <dsp:nvSpPr>
        <dsp:cNvPr id="0" name=""/>
        <dsp:cNvSpPr/>
      </dsp:nvSpPr>
      <dsp:spPr>
        <a:xfrm>
          <a:off x="539733" y="474010"/>
          <a:ext cx="7439728" cy="1116076"/>
        </a:xfrm>
        <a:prstGeom prst="round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1. Stressing a word or phrase: I have a </a:t>
          </a:r>
          <a:r>
            <a:rPr lang="en-US" sz="3200" b="1" u="sng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LOT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of experience. </a:t>
          </a:r>
          <a:endParaRPr lang="th-TH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94215" y="528492"/>
        <a:ext cx="7330764" cy="1007112"/>
      </dsp:txXfrm>
    </dsp:sp>
    <dsp:sp modelId="{E404C4EB-F049-4EDA-B9A1-BC6AF79D7E4F}">
      <dsp:nvSpPr>
        <dsp:cNvPr id="0" name=""/>
        <dsp:cNvSpPr/>
      </dsp:nvSpPr>
      <dsp:spPr>
        <a:xfrm>
          <a:off x="536377" y="1729596"/>
          <a:ext cx="7446440" cy="1116076"/>
        </a:xfrm>
        <a:prstGeom prst="round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2. Stretching a word or phrase: No… I have a </a:t>
          </a:r>
          <a:r>
            <a:rPr lang="en-US" sz="3200" b="1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L000t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of experience.</a:t>
          </a:r>
          <a:endParaRPr lang="th-TH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90859" y="1784078"/>
        <a:ext cx="7337476" cy="1007112"/>
      </dsp:txXfrm>
    </dsp:sp>
    <dsp:sp modelId="{9695FE0F-5FDE-4765-939B-98F433FA04C4}">
      <dsp:nvSpPr>
        <dsp:cNvPr id="0" name=""/>
        <dsp:cNvSpPr/>
      </dsp:nvSpPr>
      <dsp:spPr>
        <a:xfrm>
          <a:off x="585595" y="2943426"/>
          <a:ext cx="7375831" cy="1116076"/>
        </a:xfrm>
        <a:prstGeom prst="round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3. Pausing before a word or phrase: No … I have a </a:t>
          </a:r>
          <a:r>
            <a:rPr lang="en-US" sz="3200" b="1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‘LOT’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of experience.</a:t>
          </a:r>
          <a:endParaRPr lang="th-TH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40077" y="2997908"/>
        <a:ext cx="7266867" cy="1007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6001CA2-3062-4888-8116-EC36660B9F69}" type="datetimeFigureOut">
              <a:rPr lang="th-TH" smtClean="0"/>
              <a:t>23/08/65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DAB2D0CB-7DDE-4FA2-BF34-7379C68F69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6048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8/23/2022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8/23/2022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8/23/2022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8/23/2022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2865201"/>
          </a:xfrm>
        </p:spPr>
        <p:txBody>
          <a:bodyPr/>
          <a:lstStyle/>
          <a:p>
            <a:r>
              <a:rPr lang="en-US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Improve Your Public Speaking With </a:t>
            </a:r>
            <a:br>
              <a:rPr lang="en-US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Body Language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7002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068" y="592282"/>
            <a:ext cx="5489864" cy="91275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Posture: How to Do it !!!</a:t>
            </a:r>
            <a:endParaRPr lang="th-TH" sz="54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83327"/>
            <a:ext cx="10058400" cy="4634346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FFFF00"/>
                </a:solidFill>
              </a:rPr>
              <a:t>Posture &amp; Eye contact Checklist</a:t>
            </a:r>
          </a:p>
          <a:p>
            <a:pPr marL="0" indent="0" algn="ctr">
              <a:buNone/>
            </a:pPr>
            <a:endParaRPr lang="en-US" sz="2400" b="1" u="sng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2400" b="1" u="sng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u="sng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EYE CONTACT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Look at the audience for three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Seconds before you begin. Look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at several people in the audience.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Public Speaking Body Language Part Three: Eye Cont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18" y="2680854"/>
            <a:ext cx="4784147" cy="317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682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068" y="592282"/>
            <a:ext cx="5489864" cy="91275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Posture: How to Do it !!!</a:t>
            </a:r>
            <a:endParaRPr lang="th-TH" sz="54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83327"/>
            <a:ext cx="10058400" cy="4634346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FFFF00"/>
                </a:solidFill>
              </a:rPr>
              <a:t>Posture &amp; Eye contact Checklist</a:t>
            </a:r>
          </a:p>
          <a:p>
            <a:pPr marL="0" indent="0" algn="ctr">
              <a:buNone/>
            </a:pPr>
            <a:endParaRPr lang="en-US" sz="2400" b="1" u="sng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2400" b="1" u="sng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u="sng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PRESENTATION VOICE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Take a deep breath.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Begin speaking in a voice 150%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louder than you usual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conversation voice.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122" name="Picture 2" descr="How to Use Your Voice Effectively During a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92" y="2804725"/>
            <a:ext cx="495300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511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460" t="12727" r="25511" b="20304"/>
          <a:stretch/>
        </p:blipFill>
        <p:spPr>
          <a:xfrm>
            <a:off x="374072" y="384463"/>
            <a:ext cx="8100420" cy="6099463"/>
          </a:xfrm>
          <a:prstGeom prst="rect">
            <a:avLst/>
          </a:prstGeom>
        </p:spPr>
      </p:pic>
      <p:pic>
        <p:nvPicPr>
          <p:cNvPr id="11266" name="Picture 2" descr="การออกกำลังกายสำหรับผู้สูงอายุ - เก้าอี้มหัศจรรย์หรือแท่นยืนคลายเส้น  ปวดหลัง ปวดข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247" y="3196443"/>
            <a:ext cx="3948216" cy="328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774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631" t="12879" r="25511" b="20455"/>
          <a:stretch/>
        </p:blipFill>
        <p:spPr>
          <a:xfrm>
            <a:off x="374072" y="374071"/>
            <a:ext cx="8081885" cy="6078684"/>
          </a:xfrm>
          <a:prstGeom prst="rect">
            <a:avLst/>
          </a:prstGeom>
        </p:spPr>
      </p:pic>
      <p:pic>
        <p:nvPicPr>
          <p:cNvPr id="12290" name="Picture 2" descr="DooNungGun Twitterissä: &quot;#FantasticBeasts #TheCrimesOfGrindelwald  สนุกดีชอบมากกว่าภาคที่แล้วเยอะเพราะมันดาร์คมากขึ้นมีปมเล็กเป็นน้อยทำให้เราอยากดูต่ออยากรู้ว่าจะเป็นยังไงต่อไป  ยิ่งใครเป็นแฟนแฮร์รี่น่าจะอินนี่แบบตื่นเต้นมากตอนตอนนิโคลัส แฟลมเมลกับศิลา 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7" r="19777"/>
          <a:stretch/>
        </p:blipFill>
        <p:spPr bwMode="auto">
          <a:xfrm>
            <a:off x="8455957" y="3364490"/>
            <a:ext cx="3210880" cy="30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006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545" t="15152" r="25511" b="18485"/>
          <a:stretch/>
        </p:blipFill>
        <p:spPr>
          <a:xfrm>
            <a:off x="2026227" y="384463"/>
            <a:ext cx="8118763" cy="6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9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545" t="15303" r="25596" b="18031"/>
          <a:stretch/>
        </p:blipFill>
        <p:spPr>
          <a:xfrm>
            <a:off x="1870363" y="394854"/>
            <a:ext cx="8125691" cy="61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73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545" t="15152" r="25511" b="18182"/>
          <a:stretch/>
        </p:blipFill>
        <p:spPr>
          <a:xfrm>
            <a:off x="2078183" y="363681"/>
            <a:ext cx="8125690" cy="610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8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2865201"/>
          </a:xfrm>
        </p:spPr>
        <p:txBody>
          <a:bodyPr/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What are gestures?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387436" y="5592822"/>
            <a:ext cx="8617527" cy="107649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 spc="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lvl="2"/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Gestures from the vocabulary of body language. This physical vocabulary supports the words of your verbal message.  </a:t>
            </a:r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05323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367838"/>
            <a:ext cx="2937164" cy="1079012"/>
          </a:xfrm>
          <a:solidFill>
            <a:srgbClr val="7030A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u="sng" dirty="0"/>
              <a:t>Gestures</a:t>
            </a:r>
            <a:endParaRPr lang="th-TH" u="sng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24351950"/>
              </p:ext>
            </p:extLst>
          </p:nvPr>
        </p:nvGraphicFramePr>
        <p:xfrm>
          <a:off x="2618510" y="1537855"/>
          <a:ext cx="8281554" cy="4714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3322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367838"/>
            <a:ext cx="7155872" cy="1079012"/>
          </a:xfrm>
          <a:solidFill>
            <a:srgbClr val="7030A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u="sng" dirty="0"/>
              <a:t>How to use Gestures</a:t>
            </a:r>
            <a:endParaRPr lang="th-TH" u="sng" dirty="0"/>
          </a:p>
        </p:txBody>
      </p:sp>
      <p:grpSp>
        <p:nvGrpSpPr>
          <p:cNvPr id="6" name="Group 5"/>
          <p:cNvGrpSpPr/>
          <p:nvPr/>
        </p:nvGrpSpPr>
        <p:grpSpPr>
          <a:xfrm>
            <a:off x="623456" y="1638411"/>
            <a:ext cx="11024753" cy="837978"/>
            <a:chOff x="536515" y="471938"/>
            <a:chExt cx="7439728" cy="837978"/>
          </a:xfrm>
        </p:grpSpPr>
        <p:sp>
          <p:nvSpPr>
            <p:cNvPr id="7" name="Rounded Rectangle 6"/>
            <p:cNvSpPr/>
            <p:nvPr/>
          </p:nvSpPr>
          <p:spPr>
            <a:xfrm>
              <a:off x="536515" y="471938"/>
              <a:ext cx="7439728" cy="837978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652699" y="512845"/>
              <a:ext cx="7282638" cy="7561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Number / Sequence: </a:t>
              </a:r>
              <a:r>
                <a:rPr lang="en-US" sz="3200" kern="1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These gestures signal a process, or a number worth remembering. </a:t>
              </a:r>
              <a:endParaRPr lang="th-TH" sz="3200" kern="1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6146" name="Picture 2" descr="learning mandarin in leeds and counting to ten using only one h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94" y="3326392"/>
            <a:ext cx="4291444" cy="241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ocialtriggers.com/wp-content/uploads/2018/03/derek-count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18" y="2940627"/>
            <a:ext cx="5347491" cy="300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93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2865201"/>
          </a:xfrm>
        </p:spPr>
        <p:txBody>
          <a:bodyPr/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What is the physical message ?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0373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367838"/>
            <a:ext cx="7155872" cy="1079012"/>
          </a:xfrm>
          <a:solidFill>
            <a:srgbClr val="7030A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u="sng" dirty="0"/>
              <a:t>How to use Gestures</a:t>
            </a:r>
            <a:endParaRPr lang="th-TH" u="sng" dirty="0"/>
          </a:p>
        </p:txBody>
      </p:sp>
      <p:grpSp>
        <p:nvGrpSpPr>
          <p:cNvPr id="6" name="Group 5"/>
          <p:cNvGrpSpPr/>
          <p:nvPr/>
        </p:nvGrpSpPr>
        <p:grpSpPr>
          <a:xfrm>
            <a:off x="623456" y="1638411"/>
            <a:ext cx="11024753" cy="837978"/>
            <a:chOff x="536515" y="471938"/>
            <a:chExt cx="7439728" cy="837978"/>
          </a:xfrm>
        </p:grpSpPr>
        <p:sp>
          <p:nvSpPr>
            <p:cNvPr id="7" name="Rounded Rectangle 6"/>
            <p:cNvSpPr/>
            <p:nvPr/>
          </p:nvSpPr>
          <p:spPr>
            <a:xfrm>
              <a:off x="536515" y="471938"/>
              <a:ext cx="7439728" cy="837978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652699" y="512845"/>
              <a:ext cx="7282638" cy="7561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Emphasis / Focus</a:t>
              </a:r>
              <a:r>
                <a:rPr lang="en-US" sz="3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These gestures signal a key words, or an idea that you want the audience to focus on</a:t>
              </a:r>
              <a:r>
                <a:rPr lang="en-US" sz="3200" kern="1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. </a:t>
              </a:r>
              <a:endParaRPr lang="th-TH" sz="3200" kern="1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7170" name="Picture 2" descr="hand gestures derek_back_hand_sla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6" y="3031631"/>
            <a:ext cx="5282239" cy="296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ocialtriggers.com/wp-content/uploads/2018/03/derek_karate_cho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353" y="3031631"/>
            <a:ext cx="5282238" cy="296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841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367838"/>
            <a:ext cx="7155872" cy="1079012"/>
          </a:xfrm>
          <a:solidFill>
            <a:srgbClr val="7030A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u="sng" dirty="0"/>
              <a:t>How to use Gestures</a:t>
            </a:r>
            <a:endParaRPr lang="th-TH" u="sng" dirty="0"/>
          </a:p>
        </p:txBody>
      </p:sp>
      <p:grpSp>
        <p:nvGrpSpPr>
          <p:cNvPr id="6" name="Group 5"/>
          <p:cNvGrpSpPr/>
          <p:nvPr/>
        </p:nvGrpSpPr>
        <p:grpSpPr>
          <a:xfrm>
            <a:off x="623456" y="1638411"/>
            <a:ext cx="11024753" cy="837978"/>
            <a:chOff x="536515" y="471938"/>
            <a:chExt cx="7439728" cy="837978"/>
          </a:xfrm>
        </p:grpSpPr>
        <p:sp>
          <p:nvSpPr>
            <p:cNvPr id="7" name="Rounded Rectangle 6"/>
            <p:cNvSpPr/>
            <p:nvPr/>
          </p:nvSpPr>
          <p:spPr>
            <a:xfrm>
              <a:off x="536515" y="471938"/>
              <a:ext cx="7439728" cy="837978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652699" y="512845"/>
              <a:ext cx="7282638" cy="7561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Illustration / location: </a:t>
              </a:r>
              <a:r>
                <a:rPr lang="en-US" sz="3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These gestures help the audience visualize size, shape, and dimension, or help the audience visualize how to do something</a:t>
              </a:r>
              <a:endParaRPr lang="th-TH" sz="3200" dirty="0"/>
            </a:p>
          </p:txBody>
        </p:sp>
      </p:grpSp>
      <p:pic>
        <p:nvPicPr>
          <p:cNvPr id="8194" name="Picture 2" descr="https://socialtriggers.com/wp-content/uploads/2018/03/derek-aha-raise-fing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5" y="3031631"/>
            <a:ext cx="5282239" cy="296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ocialtriggers.com/wp-content/uploads/2018/03/derek_shru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27" y="3022793"/>
            <a:ext cx="5297990" cy="297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017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2865201"/>
          </a:xfrm>
        </p:spPr>
        <p:txBody>
          <a:bodyPr/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What is Voice Inflection?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387436" y="5592822"/>
            <a:ext cx="8617527" cy="107649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 spc="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lvl="2"/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Voice inflection means changing your voice. You can change your voice in one of three ways. Inflection key words to add interesting and help more understand on your speech.  </a:t>
            </a:r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9435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367838"/>
            <a:ext cx="7696200" cy="1079012"/>
          </a:xfrm>
          <a:solidFill>
            <a:srgbClr val="7030A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u="sng" dirty="0"/>
              <a:t>Voice Inflection</a:t>
            </a:r>
            <a:endParaRPr lang="th-TH" u="sng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75530998"/>
              </p:ext>
            </p:extLst>
          </p:nvPr>
        </p:nvGraphicFramePr>
        <p:xfrm>
          <a:off x="2618510" y="1537855"/>
          <a:ext cx="8281554" cy="4714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9473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2865201"/>
          </a:xfrm>
        </p:spPr>
        <p:txBody>
          <a:bodyPr/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Practice: physical Message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87436" y="5592822"/>
            <a:ext cx="8617527" cy="107649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 spc="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lvl="2"/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Take turns trying to communicate the following words or phrase with your partner. Don’t say anything just use your body language.  </a:t>
            </a:r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51661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540328" y="649520"/>
            <a:ext cx="5642263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I don’t understand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5" name="Pentagon 4"/>
          <p:cNvSpPr/>
          <p:nvPr/>
        </p:nvSpPr>
        <p:spPr>
          <a:xfrm>
            <a:off x="1711037" y="1976092"/>
            <a:ext cx="6747163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Speak louder, please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6" name="Pentagon 5"/>
          <p:cNvSpPr/>
          <p:nvPr/>
        </p:nvSpPr>
        <p:spPr>
          <a:xfrm>
            <a:off x="540327" y="3479309"/>
            <a:ext cx="5642263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Don’t stand there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7" name="Pentagon 6"/>
          <p:cNvSpPr/>
          <p:nvPr/>
        </p:nvSpPr>
        <p:spPr>
          <a:xfrm>
            <a:off x="1711037" y="4982527"/>
            <a:ext cx="5642263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Look over there</a:t>
            </a:r>
            <a:r>
              <a:rPr lang="en-US" sz="4400" dirty="0"/>
              <a:t>.</a:t>
            </a:r>
            <a:endParaRPr lang="th-TH" sz="4400" dirty="0"/>
          </a:p>
        </p:txBody>
      </p:sp>
      <p:pic>
        <p:nvPicPr>
          <p:cNvPr id="9220" name="Picture 4" descr="Actions speak louder than their words to potential investors | Knowled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8" r="8534"/>
          <a:stretch/>
        </p:blipFill>
        <p:spPr bwMode="auto">
          <a:xfrm>
            <a:off x="8298711" y="3883346"/>
            <a:ext cx="3173819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096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540328" y="649520"/>
            <a:ext cx="5642263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Follow me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5" name="Pentagon 4"/>
          <p:cNvSpPr/>
          <p:nvPr/>
        </p:nvSpPr>
        <p:spPr>
          <a:xfrm>
            <a:off x="1711037" y="1976092"/>
            <a:ext cx="6747163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I’m hungry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6" name="Pentagon 5"/>
          <p:cNvSpPr/>
          <p:nvPr/>
        </p:nvSpPr>
        <p:spPr>
          <a:xfrm>
            <a:off x="540327" y="3479309"/>
            <a:ext cx="5642263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I have a question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7" name="Pentagon 6"/>
          <p:cNvSpPr/>
          <p:nvPr/>
        </p:nvSpPr>
        <p:spPr>
          <a:xfrm>
            <a:off x="999461" y="4982527"/>
            <a:ext cx="6353840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Please sit over there</a:t>
            </a:r>
            <a:r>
              <a:rPr lang="en-US" sz="4400" dirty="0"/>
              <a:t>.</a:t>
            </a:r>
            <a:endParaRPr lang="th-TH" sz="4400" dirty="0"/>
          </a:p>
        </p:txBody>
      </p:sp>
      <p:pic>
        <p:nvPicPr>
          <p:cNvPr id="10242" name="Picture 2" descr="เรียนรู้ 8 วลีภาษาอังกฤษที่ใช้บอกว่า “ฉันหิว” นอกเหนือจาก “I'm hungry” |  Scholarship.in.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340" y="3709649"/>
            <a:ext cx="3198185" cy="254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254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2865201"/>
          </a:xfrm>
        </p:spPr>
        <p:txBody>
          <a:bodyPr/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Practice: gestures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45872" y="5883767"/>
            <a:ext cx="8617527" cy="75602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 spc="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lvl="2"/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Read the words above to your partner and add gestures.</a:t>
            </a:r>
          </a:p>
        </p:txBody>
      </p:sp>
    </p:spTree>
    <p:extLst>
      <p:ext uri="{BB962C8B-B14F-4D97-AF65-F5344CB8AC3E}">
        <p14:creationId xmlns:p14="http://schemas.microsoft.com/office/powerpoint/2010/main" val="2148826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540329" y="649520"/>
            <a:ext cx="315883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Small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5" name="Pentagon 4"/>
          <p:cNvSpPr/>
          <p:nvPr/>
        </p:nvSpPr>
        <p:spPr>
          <a:xfrm>
            <a:off x="540327" y="1976091"/>
            <a:ext cx="326274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Big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6" name="Pentagon 5"/>
          <p:cNvSpPr/>
          <p:nvPr/>
        </p:nvSpPr>
        <p:spPr>
          <a:xfrm>
            <a:off x="7540338" y="4982527"/>
            <a:ext cx="326274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Third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7" name="Pentagon 6"/>
          <p:cNvSpPr/>
          <p:nvPr/>
        </p:nvSpPr>
        <p:spPr>
          <a:xfrm>
            <a:off x="540327" y="4982527"/>
            <a:ext cx="326274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Square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8" name="Pentagon 7"/>
          <p:cNvSpPr/>
          <p:nvPr/>
        </p:nvSpPr>
        <p:spPr>
          <a:xfrm>
            <a:off x="4017819" y="649520"/>
            <a:ext cx="326274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Triangle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9" name="Pentagon 8"/>
          <p:cNvSpPr/>
          <p:nvPr/>
        </p:nvSpPr>
        <p:spPr>
          <a:xfrm>
            <a:off x="4017819" y="1976091"/>
            <a:ext cx="326274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Long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10" name="Pentagon 9"/>
          <p:cNvSpPr/>
          <p:nvPr/>
        </p:nvSpPr>
        <p:spPr>
          <a:xfrm>
            <a:off x="4017819" y="3479309"/>
            <a:ext cx="326274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Short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11" name="Pentagon 10"/>
          <p:cNvSpPr/>
          <p:nvPr/>
        </p:nvSpPr>
        <p:spPr>
          <a:xfrm>
            <a:off x="4017819" y="4982527"/>
            <a:ext cx="326274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Three points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12" name="Pentagon 11"/>
          <p:cNvSpPr/>
          <p:nvPr/>
        </p:nvSpPr>
        <p:spPr>
          <a:xfrm>
            <a:off x="7498774" y="649520"/>
            <a:ext cx="326274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Equal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13" name="Pentagon 12"/>
          <p:cNvSpPr/>
          <p:nvPr/>
        </p:nvSpPr>
        <p:spPr>
          <a:xfrm>
            <a:off x="7540338" y="1976091"/>
            <a:ext cx="326274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Better than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14" name="Pentagon 13"/>
          <p:cNvSpPr/>
          <p:nvPr/>
        </p:nvSpPr>
        <p:spPr>
          <a:xfrm>
            <a:off x="7540338" y="3479309"/>
            <a:ext cx="326274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First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15" name="Pentagon 14"/>
          <p:cNvSpPr/>
          <p:nvPr/>
        </p:nvSpPr>
        <p:spPr>
          <a:xfrm>
            <a:off x="692728" y="3631709"/>
            <a:ext cx="3262746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Round</a:t>
            </a:r>
            <a:r>
              <a:rPr lang="en-US" sz="4400" dirty="0"/>
              <a:t>.</a:t>
            </a:r>
            <a:endParaRPr lang="th-TH" sz="4400" dirty="0"/>
          </a:p>
        </p:txBody>
      </p:sp>
    </p:spTree>
    <p:extLst>
      <p:ext uri="{BB962C8B-B14F-4D97-AF65-F5344CB8AC3E}">
        <p14:creationId xmlns:p14="http://schemas.microsoft.com/office/powerpoint/2010/main" val="3712231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2865201"/>
          </a:xfrm>
        </p:spPr>
        <p:txBody>
          <a:bodyPr/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Practice: voice inflection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45872" y="5883767"/>
            <a:ext cx="8617527" cy="75602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 spc="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lvl="2"/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Try to practice this words with your partner.</a:t>
            </a:r>
          </a:p>
        </p:txBody>
      </p:sp>
    </p:spTree>
    <p:extLst>
      <p:ext uri="{BB962C8B-B14F-4D97-AF65-F5344CB8AC3E}">
        <p14:creationId xmlns:p14="http://schemas.microsoft.com/office/powerpoint/2010/main" val="2528598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3" y="367838"/>
            <a:ext cx="7152409" cy="1079012"/>
          </a:xfrm>
          <a:solidFill>
            <a:srgbClr val="7030A0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The Physical Message?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008" y="1446850"/>
            <a:ext cx="8617527" cy="1076498"/>
          </a:xfrm>
          <a:solidFill>
            <a:srgbClr val="002060"/>
          </a:solidFill>
        </p:spPr>
        <p:txBody>
          <a:bodyPr/>
          <a:lstStyle/>
          <a:p>
            <a:pPr marL="548640" lvl="2" indent="0" algn="ctr">
              <a:buNone/>
            </a:pP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Just as word from the spoken language, how we stand, where we look, </a:t>
            </a:r>
          </a:p>
          <a:p>
            <a:pPr marL="548640" lvl="2" indent="0" algn="ctr">
              <a:buNone/>
            </a:pP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how we move our hands, and tone of our voice from the body language.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Cloud 3"/>
          <p:cNvSpPr/>
          <p:nvPr/>
        </p:nvSpPr>
        <p:spPr>
          <a:xfrm>
            <a:off x="1143000" y="3830960"/>
            <a:ext cx="2739737" cy="1420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Body Languages</a:t>
            </a:r>
            <a:endParaRPr lang="th-TH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74728078"/>
              </p:ext>
            </p:extLst>
          </p:nvPr>
        </p:nvGraphicFramePr>
        <p:xfrm>
          <a:off x="3377045" y="2743200"/>
          <a:ext cx="7263245" cy="3519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8518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540328" y="649520"/>
            <a:ext cx="8738754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We can decrease pollution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5" name="Pentagon 4"/>
          <p:cNvSpPr/>
          <p:nvPr/>
        </p:nvSpPr>
        <p:spPr>
          <a:xfrm>
            <a:off x="540327" y="1976091"/>
            <a:ext cx="8073737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We have cut prices in half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6" name="Pentagon 5"/>
          <p:cNvSpPr/>
          <p:nvPr/>
        </p:nvSpPr>
        <p:spPr>
          <a:xfrm>
            <a:off x="540327" y="3479309"/>
            <a:ext cx="10401300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The universe is only 6,000 years old</a:t>
            </a:r>
            <a:r>
              <a:rPr lang="en-US" sz="4400" dirty="0"/>
              <a:t>.</a:t>
            </a:r>
            <a:endParaRPr lang="th-TH" sz="4400" dirty="0"/>
          </a:p>
        </p:txBody>
      </p:sp>
      <p:sp>
        <p:nvSpPr>
          <p:cNvPr id="7" name="Pentagon 6"/>
          <p:cNvSpPr/>
          <p:nvPr/>
        </p:nvSpPr>
        <p:spPr>
          <a:xfrm>
            <a:off x="540327" y="4982527"/>
            <a:ext cx="10401300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Nobody gives better service than us</a:t>
            </a:r>
            <a:r>
              <a:rPr lang="en-US" sz="4400" dirty="0"/>
              <a:t>.</a:t>
            </a:r>
            <a:endParaRPr lang="th-TH" sz="4400" dirty="0"/>
          </a:p>
        </p:txBody>
      </p:sp>
    </p:spTree>
    <p:extLst>
      <p:ext uri="{BB962C8B-B14F-4D97-AF65-F5344CB8AC3E}">
        <p14:creationId xmlns:p14="http://schemas.microsoft.com/office/powerpoint/2010/main" val="3441516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540328" y="649520"/>
            <a:ext cx="9860972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China has the world’s largest population</a:t>
            </a:r>
            <a:r>
              <a:rPr lang="en-US" sz="3600" dirty="0"/>
              <a:t>.</a:t>
            </a:r>
            <a:endParaRPr lang="th-TH" sz="3600" dirty="0"/>
          </a:p>
        </p:txBody>
      </p:sp>
      <p:sp>
        <p:nvSpPr>
          <p:cNvPr id="5" name="Pentagon 4"/>
          <p:cNvSpPr/>
          <p:nvPr/>
        </p:nvSpPr>
        <p:spPr>
          <a:xfrm>
            <a:off x="540327" y="1976091"/>
            <a:ext cx="10255828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There are over one billion people in China</a:t>
            </a:r>
            <a:r>
              <a:rPr lang="en-US" sz="3600" dirty="0"/>
              <a:t>.</a:t>
            </a:r>
            <a:endParaRPr lang="th-TH" sz="3600" dirty="0"/>
          </a:p>
        </p:txBody>
      </p:sp>
      <p:sp>
        <p:nvSpPr>
          <p:cNvPr id="6" name="Pentagon 5"/>
          <p:cNvSpPr/>
          <p:nvPr/>
        </p:nvSpPr>
        <p:spPr>
          <a:xfrm>
            <a:off x="540327" y="3479309"/>
            <a:ext cx="10401300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Its history is divided into many periods</a:t>
            </a:r>
            <a:r>
              <a:rPr lang="en-US" sz="4000" dirty="0"/>
              <a:t>.</a:t>
            </a:r>
            <a:endParaRPr lang="th-TH" sz="4000" dirty="0"/>
          </a:p>
        </p:txBody>
      </p:sp>
      <p:sp>
        <p:nvSpPr>
          <p:cNvPr id="7" name="Pentagon 6"/>
          <p:cNvSpPr/>
          <p:nvPr/>
        </p:nvSpPr>
        <p:spPr>
          <a:xfrm>
            <a:off x="540327" y="4982527"/>
            <a:ext cx="10401300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China has a very long history</a:t>
            </a:r>
            <a:r>
              <a:rPr lang="en-US" sz="4400" dirty="0"/>
              <a:t>.</a:t>
            </a:r>
            <a:endParaRPr lang="th-TH" sz="4400" dirty="0"/>
          </a:p>
        </p:txBody>
      </p:sp>
    </p:spTree>
    <p:extLst>
      <p:ext uri="{BB962C8B-B14F-4D97-AF65-F5344CB8AC3E}">
        <p14:creationId xmlns:p14="http://schemas.microsoft.com/office/powerpoint/2010/main" val="3345682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Thank You Your Attention Photos - Free &amp; Royalty-Free Stock Photos from 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90" y="361661"/>
            <a:ext cx="9142353" cy="6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2865201"/>
          </a:xfrm>
        </p:spPr>
        <p:txBody>
          <a:bodyPr/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What is the physical message important?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387436" y="5592822"/>
            <a:ext cx="8617527" cy="107649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 spc="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lvl="2"/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 good Physical Message sends a confident, positive, energetic and enthusiastic message to the audience. </a:t>
            </a:r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3893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91" y="376586"/>
            <a:ext cx="6993082" cy="107649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548640" lvl="2" indent="0" algn="ctr">
              <a:buNone/>
            </a:pPr>
            <a: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What are Posture and Eye contact? </a:t>
            </a:r>
          </a:p>
          <a:p>
            <a:pPr marL="0" indent="0">
              <a:buNone/>
            </a:pPr>
            <a:endParaRPr lang="en-US" sz="2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2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3054927" y="1453084"/>
            <a:ext cx="8759537" cy="1143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way you stand (posture) and where you look (eye contact) communicate a message. This is not a spoken message, but a physical message. Good posture and eye contact send a confident, positive message to the audience.</a:t>
            </a:r>
            <a:endParaRPr lang="th-TH" dirty="0"/>
          </a:p>
        </p:txBody>
      </p:sp>
      <p:sp>
        <p:nvSpPr>
          <p:cNvPr id="8" name="Pentagon 7"/>
          <p:cNvSpPr/>
          <p:nvPr/>
        </p:nvSpPr>
        <p:spPr>
          <a:xfrm>
            <a:off x="353291" y="2790047"/>
            <a:ext cx="8759537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Posture</a:t>
            </a:r>
            <a:r>
              <a:rPr lang="en-US" dirty="0"/>
              <a:t> = the foundation of the Physical Message. If your posture is solid, you look confident. If your posture is weak, you look nervous and unsure.</a:t>
            </a:r>
            <a:endParaRPr lang="th-TH" dirty="0"/>
          </a:p>
        </p:txBody>
      </p:sp>
      <p:sp>
        <p:nvSpPr>
          <p:cNvPr id="9" name="Pentagon 8"/>
          <p:cNvSpPr/>
          <p:nvPr/>
        </p:nvSpPr>
        <p:spPr>
          <a:xfrm>
            <a:off x="353291" y="4220529"/>
            <a:ext cx="8759537" cy="1143000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Good eye contact  = </a:t>
            </a:r>
            <a:r>
              <a:rPr lang="en-US" dirty="0"/>
              <a:t>gives you valuable feedback from the audience Such as Do they understand your speech? /Are they enjoying your speech? </a:t>
            </a:r>
            <a:endParaRPr lang="th-TH" dirty="0"/>
          </a:p>
        </p:txBody>
      </p:sp>
      <p:pic>
        <p:nvPicPr>
          <p:cNvPr id="1026" name="Picture 2" descr="Clinton City Schools on Twitter: &quot;Ace of Shakes for 4th grade begins on  Monday! Soft skills matter!! We can't wait to partner with our community to  teach kids how to shake hands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696" y="3751119"/>
            <a:ext cx="2510930" cy="2452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25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31" t="12879" r="25682" b="20303"/>
          <a:stretch/>
        </p:blipFill>
        <p:spPr>
          <a:xfrm>
            <a:off x="363682" y="363682"/>
            <a:ext cx="6057900" cy="4582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460" t="12879" r="25596" b="20909"/>
          <a:stretch/>
        </p:blipFill>
        <p:spPr>
          <a:xfrm>
            <a:off x="6099464" y="2431473"/>
            <a:ext cx="5735782" cy="40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4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461" t="13182" r="25426" b="20303"/>
          <a:stretch/>
        </p:blipFill>
        <p:spPr>
          <a:xfrm>
            <a:off x="6109855" y="1943100"/>
            <a:ext cx="5725390" cy="4561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631" t="12879" r="25511" b="20606"/>
          <a:stretch/>
        </p:blipFill>
        <p:spPr>
          <a:xfrm>
            <a:off x="384464" y="384464"/>
            <a:ext cx="6078682" cy="45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19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068" y="592282"/>
            <a:ext cx="5489864" cy="91275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Posture: How to Do it !!!</a:t>
            </a:r>
            <a:endParaRPr lang="th-TH" sz="54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83327"/>
            <a:ext cx="10058400" cy="4634346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FFFF00"/>
                </a:solidFill>
              </a:rPr>
              <a:t>Posture &amp; Eye contact Checklist</a:t>
            </a:r>
          </a:p>
          <a:p>
            <a:pPr marL="0" indent="0" algn="ctr">
              <a:buNone/>
            </a:pPr>
            <a:endParaRPr lang="en-US" sz="2400" b="1" u="sng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2400" b="1" u="sng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u="sng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SET YOUR FEET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Place your feet shoulder-width apart.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Balance your weight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evenly on both feet.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เทคนิคการโพสท่าและจัดท่าทางให้ตัวแบบในการถ่ายภาพพอร์ตเทร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380" y="1901536"/>
            <a:ext cx="3069103" cy="420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942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068" y="592282"/>
            <a:ext cx="5489864" cy="91275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Posture: How to Do it !!!</a:t>
            </a:r>
            <a:endParaRPr lang="th-TH" sz="54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83327"/>
            <a:ext cx="10058400" cy="4634346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FFFF00"/>
                </a:solidFill>
              </a:rPr>
              <a:t>Posture &amp; Eye contact Checklist</a:t>
            </a:r>
          </a:p>
          <a:p>
            <a:pPr marL="0" indent="0" algn="ctr">
              <a:buNone/>
            </a:pPr>
            <a:endParaRPr lang="en-US" sz="2400" b="1" u="sng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2400" b="1" u="sng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u="sng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SET YOUR HANDS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Hold your hands together.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Keep them about waist high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in front of you.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20 ท่าโพสผู้ชาย ถ่ายรูปยังไงให้ดูดี | superpib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43" y="1714973"/>
            <a:ext cx="3218294" cy="460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9542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307</TotalTime>
  <Words>820</Words>
  <Application>Microsoft Office PowerPoint</Application>
  <PresentationFormat>Widescreen</PresentationFormat>
  <Paragraphs>102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TH SarabunPSK</vt:lpstr>
      <vt:lpstr>Wingdings</vt:lpstr>
      <vt:lpstr>Savon</vt:lpstr>
      <vt:lpstr>Improve Your Public Speaking With  Body Language</vt:lpstr>
      <vt:lpstr>What is the physical message ? </vt:lpstr>
      <vt:lpstr>The Physical Message?</vt:lpstr>
      <vt:lpstr>What is the physical message important? </vt:lpstr>
      <vt:lpstr>PowerPoint Presentation</vt:lpstr>
      <vt:lpstr>PowerPoint Presentation</vt:lpstr>
      <vt:lpstr>PowerPoint Presentation</vt:lpstr>
      <vt:lpstr>Posture: How to Do it !!!</vt:lpstr>
      <vt:lpstr>Posture: How to Do it !!!</vt:lpstr>
      <vt:lpstr>Posture: How to Do it !!!</vt:lpstr>
      <vt:lpstr>Posture: How to Do it 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gestures? </vt:lpstr>
      <vt:lpstr>Gestures</vt:lpstr>
      <vt:lpstr>How to use Gestures</vt:lpstr>
      <vt:lpstr>How to use Gestures</vt:lpstr>
      <vt:lpstr>How to use Gestures</vt:lpstr>
      <vt:lpstr>What is Voice Inflection? </vt:lpstr>
      <vt:lpstr>Voice Inflection</vt:lpstr>
      <vt:lpstr>Practice: physical Message </vt:lpstr>
      <vt:lpstr>PowerPoint Presentation</vt:lpstr>
      <vt:lpstr>PowerPoint Presentation</vt:lpstr>
      <vt:lpstr>Practice: gestures </vt:lpstr>
      <vt:lpstr>PowerPoint Presentation</vt:lpstr>
      <vt:lpstr>Practice: voice inflection </vt:lpstr>
      <vt:lpstr>PowerPoint Presentation</vt:lpstr>
      <vt:lpstr>PowerPoint Presentation</vt:lpstr>
      <vt:lpstr>PowerPoint Presentation</vt:lpstr>
    </vt:vector>
  </TitlesOfParts>
  <Company>Nothing1010.blogspot.com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 Your Public Speaking With  Body Language</dc:title>
  <dc:creator>User_Nb</dc:creator>
  <cp:lastModifiedBy>Oraphan Decha</cp:lastModifiedBy>
  <cp:revision>25</cp:revision>
  <cp:lastPrinted>2021-03-09T12:21:56Z</cp:lastPrinted>
  <dcterms:created xsi:type="dcterms:W3CDTF">2021-03-09T07:32:37Z</dcterms:created>
  <dcterms:modified xsi:type="dcterms:W3CDTF">2022-08-23T14:45:02Z</dcterms:modified>
</cp:coreProperties>
</file>