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8cCqxdrorfooCoRyTZpqMejji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 snapToGrid="0">
      <p:cViewPr varScale="1">
        <p:scale>
          <a:sx n="105" d="100"/>
          <a:sy n="105" d="100"/>
        </p:scale>
        <p:origin x="184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ITT2203 Documentation for International Trade</a:t>
            </a: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Import Customs Clearance</a:t>
            </a:r>
            <a:endParaRPr/>
          </a:p>
        </p:txBody>
      </p:sp>
      <p:pic>
        <p:nvPicPr>
          <p:cNvPr id="174" name="Google Shape;174;p10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67544" y="2492896"/>
            <a:ext cx="8245775" cy="15282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1"/>
          <p:cNvSpPr/>
          <p:nvPr/>
        </p:nvSpPr>
        <p:spPr>
          <a:xfrm>
            <a:off x="683568" y="872716"/>
            <a:ext cx="1512168" cy="540060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B46D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Exporter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11"/>
          <p:cNvSpPr/>
          <p:nvPr/>
        </p:nvSpPr>
        <p:spPr>
          <a:xfrm>
            <a:off x="6444208" y="872716"/>
            <a:ext cx="1512168" cy="540060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B46D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Importer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1" name="Google Shape;181;p11"/>
          <p:cNvCxnSpPr>
            <a:stCxn id="179" idx="3"/>
          </p:cNvCxnSpPr>
          <p:nvPr/>
        </p:nvCxnSpPr>
        <p:spPr>
          <a:xfrm>
            <a:off x="2195736" y="1142746"/>
            <a:ext cx="4248600" cy="0"/>
          </a:xfrm>
          <a:prstGeom prst="straightConnector1">
            <a:avLst/>
          </a:prstGeom>
          <a:noFill/>
          <a:ln w="15875" cap="flat" cmpd="sng">
            <a:solidFill>
              <a:srgbClr val="17365D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82" name="Google Shape;182;p11"/>
          <p:cNvSpPr/>
          <p:nvPr/>
        </p:nvSpPr>
        <p:spPr>
          <a:xfrm>
            <a:off x="2843808" y="764704"/>
            <a:ext cx="2232248" cy="2880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PO, PI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11"/>
          <p:cNvSpPr/>
          <p:nvPr/>
        </p:nvSpPr>
        <p:spPr>
          <a:xfrm>
            <a:off x="3059831" y="1268760"/>
            <a:ext cx="2465133" cy="2880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4 Types of Payment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11"/>
          <p:cNvSpPr/>
          <p:nvPr/>
        </p:nvSpPr>
        <p:spPr>
          <a:xfrm>
            <a:off x="215516" y="2142998"/>
            <a:ext cx="2448272" cy="540060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B46D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Freight Forwarder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5" name="Google Shape;185;p11"/>
          <p:cNvCxnSpPr>
            <a:stCxn id="179" idx="2"/>
            <a:endCxn id="184" idx="0"/>
          </p:cNvCxnSpPr>
          <p:nvPr/>
        </p:nvCxnSpPr>
        <p:spPr>
          <a:xfrm>
            <a:off x="1439652" y="1412776"/>
            <a:ext cx="0" cy="730200"/>
          </a:xfrm>
          <a:prstGeom prst="straightConnector1">
            <a:avLst/>
          </a:prstGeom>
          <a:noFill/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86" name="Google Shape;186;p11"/>
          <p:cNvSpPr/>
          <p:nvPr/>
        </p:nvSpPr>
        <p:spPr>
          <a:xfrm>
            <a:off x="1484657" y="1412776"/>
            <a:ext cx="1511551" cy="71947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Quotation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Booking Confirm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Bill of Lading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11"/>
          <p:cNvSpPr/>
          <p:nvPr/>
        </p:nvSpPr>
        <p:spPr>
          <a:xfrm>
            <a:off x="5991877" y="2142998"/>
            <a:ext cx="2448272" cy="540060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B46D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Freight Forwarder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8" name="Google Shape;188;p11"/>
          <p:cNvCxnSpPr/>
          <p:nvPr/>
        </p:nvCxnSpPr>
        <p:spPr>
          <a:xfrm>
            <a:off x="7203030" y="1412776"/>
            <a:ext cx="0" cy="730222"/>
          </a:xfrm>
          <a:prstGeom prst="straightConnector1">
            <a:avLst/>
          </a:prstGeom>
          <a:noFill/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89" name="Google Shape;189;p11"/>
          <p:cNvSpPr/>
          <p:nvPr/>
        </p:nvSpPr>
        <p:spPr>
          <a:xfrm>
            <a:off x="7308304" y="1656656"/>
            <a:ext cx="1116124" cy="2880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11"/>
          <p:cNvSpPr/>
          <p:nvPr/>
        </p:nvSpPr>
        <p:spPr>
          <a:xfrm>
            <a:off x="3581890" y="2206774"/>
            <a:ext cx="1476164" cy="412508"/>
          </a:xfrm>
          <a:prstGeom prst="rect">
            <a:avLst/>
          </a:prstGeom>
          <a:solidFill>
            <a:schemeClr val="accent1">
              <a:alpha val="37647"/>
            </a:schemeClr>
          </a:solidFill>
          <a:ln w="25400" cap="flat" cmpd="sng">
            <a:solidFill>
              <a:srgbClr val="97B4E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VOCCs</a:t>
            </a:r>
            <a:endParaRPr sz="20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1" name="Google Shape;191;p11"/>
          <p:cNvCxnSpPr>
            <a:stCxn id="190" idx="1"/>
          </p:cNvCxnSpPr>
          <p:nvPr/>
        </p:nvCxnSpPr>
        <p:spPr>
          <a:xfrm rot="10800000">
            <a:off x="2663890" y="2413028"/>
            <a:ext cx="918000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92" name="Google Shape;192;p11"/>
          <p:cNvCxnSpPr>
            <a:stCxn id="190" idx="3"/>
            <a:endCxn id="187" idx="1"/>
          </p:cNvCxnSpPr>
          <p:nvPr/>
        </p:nvCxnSpPr>
        <p:spPr>
          <a:xfrm>
            <a:off x="5058054" y="2413028"/>
            <a:ext cx="933900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93" name="Google Shape;193;p11"/>
          <p:cNvSpPr/>
          <p:nvPr/>
        </p:nvSpPr>
        <p:spPr>
          <a:xfrm>
            <a:off x="215516" y="3356992"/>
            <a:ext cx="2628292" cy="540060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B46D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Customs Department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4" name="Google Shape;194;p11"/>
          <p:cNvCxnSpPr>
            <a:stCxn id="184" idx="2"/>
          </p:cNvCxnSpPr>
          <p:nvPr/>
        </p:nvCxnSpPr>
        <p:spPr>
          <a:xfrm>
            <a:off x="1439652" y="2683058"/>
            <a:ext cx="0" cy="673800"/>
          </a:xfrm>
          <a:prstGeom prst="straightConnector1">
            <a:avLst/>
          </a:prstGeom>
          <a:noFill/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95" name="Google Shape;195;p11"/>
          <p:cNvSpPr/>
          <p:nvPr/>
        </p:nvSpPr>
        <p:spPr>
          <a:xfrm>
            <a:off x="1529662" y="2876009"/>
            <a:ext cx="2178242" cy="2880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Export Entry Customs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- Certificates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11"/>
          <p:cNvSpPr/>
          <p:nvPr/>
        </p:nvSpPr>
        <p:spPr>
          <a:xfrm>
            <a:off x="350531" y="4586808"/>
            <a:ext cx="2268252" cy="540060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B46D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Port of Loading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7" name="Google Shape;197;p11"/>
          <p:cNvCxnSpPr/>
          <p:nvPr/>
        </p:nvCxnSpPr>
        <p:spPr>
          <a:xfrm>
            <a:off x="1431504" y="3897052"/>
            <a:ext cx="0" cy="673934"/>
          </a:xfrm>
          <a:prstGeom prst="straightConnector1">
            <a:avLst/>
          </a:prstGeom>
          <a:noFill/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pic>
        <p:nvPicPr>
          <p:cNvPr id="198" name="Google Shape;198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44854" y="4506973"/>
            <a:ext cx="1152128" cy="619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11"/>
          <p:cNvPicPr preferRelativeResize="0"/>
          <p:nvPr/>
        </p:nvPicPr>
        <p:blipFill rotWithShape="1">
          <a:blip r:embed="rId4">
            <a:alphaModFix/>
          </a:blip>
          <a:srcRect t="42524" b="39532"/>
          <a:stretch/>
        </p:blipFill>
        <p:spPr>
          <a:xfrm>
            <a:off x="2665343" y="5126868"/>
            <a:ext cx="3310813" cy="31599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0" name="Google Shape;200;p11"/>
          <p:cNvCxnSpPr>
            <a:stCxn id="179" idx="0"/>
          </p:cNvCxnSpPr>
          <p:nvPr/>
        </p:nvCxnSpPr>
        <p:spPr>
          <a:xfrm rot="-5400000">
            <a:off x="4162452" y="-2167784"/>
            <a:ext cx="317700" cy="5763300"/>
          </a:xfrm>
          <a:prstGeom prst="bentConnector2">
            <a:avLst/>
          </a:prstGeom>
          <a:noFill/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1" name="Google Shape;201;p11"/>
          <p:cNvCxnSpPr>
            <a:endCxn id="180" idx="0"/>
          </p:cNvCxnSpPr>
          <p:nvPr/>
        </p:nvCxnSpPr>
        <p:spPr>
          <a:xfrm>
            <a:off x="7200292" y="555016"/>
            <a:ext cx="0" cy="317700"/>
          </a:xfrm>
          <a:prstGeom prst="straightConnector1">
            <a:avLst/>
          </a:prstGeom>
          <a:noFill/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02" name="Google Shape;202;p11"/>
          <p:cNvSpPr/>
          <p:nvPr/>
        </p:nvSpPr>
        <p:spPr>
          <a:xfrm>
            <a:off x="2996208" y="188640"/>
            <a:ext cx="2232248" cy="2880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Commercial Inv.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Packing List</a:t>
            </a:r>
            <a:endParaRPr/>
          </a:p>
        </p:txBody>
      </p:sp>
      <p:sp>
        <p:nvSpPr>
          <p:cNvPr id="203" name="Google Shape;203;p11"/>
          <p:cNvSpPr/>
          <p:nvPr/>
        </p:nvSpPr>
        <p:spPr>
          <a:xfrm>
            <a:off x="6066166" y="4590129"/>
            <a:ext cx="2268252" cy="540060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B46D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Port of Discharge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11"/>
          <p:cNvSpPr/>
          <p:nvPr/>
        </p:nvSpPr>
        <p:spPr>
          <a:xfrm>
            <a:off x="5886146" y="3356992"/>
            <a:ext cx="2628292" cy="540060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B46D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Customs Department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5" name="Google Shape;205;p11"/>
          <p:cNvCxnSpPr/>
          <p:nvPr/>
        </p:nvCxnSpPr>
        <p:spPr>
          <a:xfrm>
            <a:off x="7186093" y="2654914"/>
            <a:ext cx="0" cy="730222"/>
          </a:xfrm>
          <a:prstGeom prst="straightConnector1">
            <a:avLst/>
          </a:prstGeom>
          <a:noFill/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06" name="Google Shape;206;p11"/>
          <p:cNvCxnSpPr/>
          <p:nvPr/>
        </p:nvCxnSpPr>
        <p:spPr>
          <a:xfrm>
            <a:off x="7182780" y="3897052"/>
            <a:ext cx="0" cy="730222"/>
          </a:xfrm>
          <a:prstGeom prst="straightConnector1">
            <a:avLst/>
          </a:prstGeom>
          <a:noFill/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pic>
        <p:nvPicPr>
          <p:cNvPr id="207" name="Google Shape;207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602448" y="5739347"/>
            <a:ext cx="1160664" cy="76603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8" name="Google Shape;208;p11"/>
          <p:cNvCxnSpPr>
            <a:stCxn id="203" idx="2"/>
          </p:cNvCxnSpPr>
          <p:nvPr/>
        </p:nvCxnSpPr>
        <p:spPr>
          <a:xfrm>
            <a:off x="7200292" y="5130189"/>
            <a:ext cx="2700" cy="531000"/>
          </a:xfrm>
          <a:prstGeom prst="straightConnector1">
            <a:avLst/>
          </a:prstGeom>
          <a:noFill/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09" name="Google Shape;209;p11"/>
          <p:cNvSpPr/>
          <p:nvPr/>
        </p:nvSpPr>
        <p:spPr>
          <a:xfrm>
            <a:off x="2843808" y="1919848"/>
            <a:ext cx="738082" cy="42479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3.1 MB/L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11"/>
          <p:cNvSpPr/>
          <p:nvPr/>
        </p:nvSpPr>
        <p:spPr>
          <a:xfrm>
            <a:off x="5058054" y="1994375"/>
            <a:ext cx="738082" cy="42479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6. D/O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11"/>
          <p:cNvSpPr/>
          <p:nvPr/>
        </p:nvSpPr>
        <p:spPr>
          <a:xfrm>
            <a:off x="2996208" y="2072248"/>
            <a:ext cx="738082" cy="42479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3.1 MB/L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11"/>
          <p:cNvSpPr/>
          <p:nvPr/>
        </p:nvSpPr>
        <p:spPr>
          <a:xfrm>
            <a:off x="4977045" y="2886573"/>
            <a:ext cx="2178242" cy="2880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7. Import Entry Customs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Export Processing</a:t>
            </a:r>
            <a:endParaRPr/>
          </a:p>
        </p:txBody>
      </p:sp>
      <p:pic>
        <p:nvPicPr>
          <p:cNvPr id="91" name="Google Shape;91;p2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755576" y="1905426"/>
            <a:ext cx="7675380" cy="29637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Import Processing</a:t>
            </a:r>
            <a:endParaRPr/>
          </a:p>
        </p:txBody>
      </p:sp>
      <p:pic>
        <p:nvPicPr>
          <p:cNvPr id="97" name="Google Shape;97;p3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67544" y="2060848"/>
            <a:ext cx="8280920" cy="28083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/>
          <p:nvPr/>
        </p:nvSpPr>
        <p:spPr>
          <a:xfrm>
            <a:off x="683568" y="872716"/>
            <a:ext cx="1512168" cy="540060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B46D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Exporter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4"/>
          <p:cNvSpPr/>
          <p:nvPr/>
        </p:nvSpPr>
        <p:spPr>
          <a:xfrm>
            <a:off x="6444208" y="872716"/>
            <a:ext cx="1512168" cy="540060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B46D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Importer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4" name="Google Shape;104;p4"/>
          <p:cNvCxnSpPr>
            <a:stCxn id="102" idx="3"/>
          </p:cNvCxnSpPr>
          <p:nvPr/>
        </p:nvCxnSpPr>
        <p:spPr>
          <a:xfrm>
            <a:off x="2195736" y="1142746"/>
            <a:ext cx="4248600" cy="0"/>
          </a:xfrm>
          <a:prstGeom prst="straightConnector1">
            <a:avLst/>
          </a:prstGeom>
          <a:noFill/>
          <a:ln w="15875" cap="flat" cmpd="sng">
            <a:solidFill>
              <a:srgbClr val="17365D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05" name="Google Shape;105;p4"/>
          <p:cNvSpPr/>
          <p:nvPr/>
        </p:nvSpPr>
        <p:spPr>
          <a:xfrm>
            <a:off x="2843808" y="764704"/>
            <a:ext cx="2232248" cy="2880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Sales Contract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4"/>
          <p:cNvSpPr/>
          <p:nvPr/>
        </p:nvSpPr>
        <p:spPr>
          <a:xfrm>
            <a:off x="3059832" y="1268760"/>
            <a:ext cx="1800200" cy="2880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Int. Payment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4"/>
          <p:cNvSpPr/>
          <p:nvPr/>
        </p:nvSpPr>
        <p:spPr>
          <a:xfrm>
            <a:off x="215516" y="2142998"/>
            <a:ext cx="2448272" cy="540060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B46D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Freight Forwarder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8" name="Google Shape;108;p4"/>
          <p:cNvCxnSpPr>
            <a:stCxn id="102" idx="2"/>
            <a:endCxn id="107" idx="0"/>
          </p:cNvCxnSpPr>
          <p:nvPr/>
        </p:nvCxnSpPr>
        <p:spPr>
          <a:xfrm>
            <a:off x="1439652" y="1412776"/>
            <a:ext cx="0" cy="730200"/>
          </a:xfrm>
          <a:prstGeom prst="straightConnector1">
            <a:avLst/>
          </a:prstGeom>
          <a:noFill/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09" name="Google Shape;109;p4"/>
          <p:cNvSpPr/>
          <p:nvPr/>
        </p:nvSpPr>
        <p:spPr>
          <a:xfrm>
            <a:off x="1547664" y="1648272"/>
            <a:ext cx="1116124" cy="2880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Service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4"/>
          <p:cNvSpPr/>
          <p:nvPr/>
        </p:nvSpPr>
        <p:spPr>
          <a:xfrm>
            <a:off x="5991877" y="2142998"/>
            <a:ext cx="2448272" cy="540060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B46D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Freight Forwarder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1" name="Google Shape;111;p4"/>
          <p:cNvCxnSpPr/>
          <p:nvPr/>
        </p:nvCxnSpPr>
        <p:spPr>
          <a:xfrm>
            <a:off x="7203030" y="1412776"/>
            <a:ext cx="0" cy="730222"/>
          </a:xfrm>
          <a:prstGeom prst="straightConnector1">
            <a:avLst/>
          </a:prstGeom>
          <a:noFill/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12" name="Google Shape;112;p4"/>
          <p:cNvSpPr/>
          <p:nvPr/>
        </p:nvSpPr>
        <p:spPr>
          <a:xfrm>
            <a:off x="7308304" y="1656656"/>
            <a:ext cx="1116124" cy="2880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Service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/>
          <p:cNvSpPr/>
          <p:nvPr/>
        </p:nvSpPr>
        <p:spPr>
          <a:xfrm>
            <a:off x="3581890" y="2206774"/>
            <a:ext cx="1476164" cy="412508"/>
          </a:xfrm>
          <a:prstGeom prst="rect">
            <a:avLst/>
          </a:prstGeom>
          <a:solidFill>
            <a:schemeClr val="accent1">
              <a:alpha val="37647"/>
            </a:schemeClr>
          </a:solidFill>
          <a:ln w="25400" cap="flat" cmpd="sng">
            <a:solidFill>
              <a:srgbClr val="97B4E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VOCCs</a:t>
            </a:r>
            <a:endParaRPr sz="20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4" name="Google Shape;114;p4"/>
          <p:cNvCxnSpPr>
            <a:stCxn id="113" idx="1"/>
          </p:cNvCxnSpPr>
          <p:nvPr/>
        </p:nvCxnSpPr>
        <p:spPr>
          <a:xfrm rot="10800000">
            <a:off x="2663890" y="2413028"/>
            <a:ext cx="918000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15" name="Google Shape;115;p4"/>
          <p:cNvCxnSpPr>
            <a:stCxn id="113" idx="3"/>
            <a:endCxn id="110" idx="1"/>
          </p:cNvCxnSpPr>
          <p:nvPr/>
        </p:nvCxnSpPr>
        <p:spPr>
          <a:xfrm>
            <a:off x="5058054" y="2413028"/>
            <a:ext cx="933900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16" name="Google Shape;116;p4"/>
          <p:cNvSpPr/>
          <p:nvPr/>
        </p:nvSpPr>
        <p:spPr>
          <a:xfrm>
            <a:off x="215516" y="3356992"/>
            <a:ext cx="2628292" cy="540060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B46D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Customs Department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7" name="Google Shape;117;p4"/>
          <p:cNvCxnSpPr>
            <a:stCxn id="107" idx="2"/>
          </p:cNvCxnSpPr>
          <p:nvPr/>
        </p:nvCxnSpPr>
        <p:spPr>
          <a:xfrm>
            <a:off x="1439652" y="2683058"/>
            <a:ext cx="0" cy="673800"/>
          </a:xfrm>
          <a:prstGeom prst="straightConnector1">
            <a:avLst/>
          </a:prstGeom>
          <a:noFill/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18" name="Google Shape;118;p4"/>
          <p:cNvSpPr/>
          <p:nvPr/>
        </p:nvSpPr>
        <p:spPr>
          <a:xfrm>
            <a:off x="1529662" y="2876009"/>
            <a:ext cx="2178242" cy="2880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Customs Clearance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4"/>
          <p:cNvSpPr/>
          <p:nvPr/>
        </p:nvSpPr>
        <p:spPr>
          <a:xfrm>
            <a:off x="350531" y="4586808"/>
            <a:ext cx="2268252" cy="540060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B46D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Port of Loading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0" name="Google Shape;120;p4"/>
          <p:cNvCxnSpPr/>
          <p:nvPr/>
        </p:nvCxnSpPr>
        <p:spPr>
          <a:xfrm>
            <a:off x="1431504" y="3897052"/>
            <a:ext cx="0" cy="673934"/>
          </a:xfrm>
          <a:prstGeom prst="straightConnector1">
            <a:avLst/>
          </a:prstGeom>
          <a:noFill/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21" name="Google Shape;121;p4"/>
          <p:cNvSpPr/>
          <p:nvPr/>
        </p:nvSpPr>
        <p:spPr>
          <a:xfrm>
            <a:off x="1574667" y="4090003"/>
            <a:ext cx="1269141" cy="2880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Loading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2" name="Google Shape;122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44854" y="4506973"/>
            <a:ext cx="1152128" cy="619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4"/>
          <p:cNvPicPr preferRelativeResize="0"/>
          <p:nvPr/>
        </p:nvPicPr>
        <p:blipFill rotWithShape="1">
          <a:blip r:embed="rId4">
            <a:alphaModFix/>
          </a:blip>
          <a:srcRect t="42524" b="39532"/>
          <a:stretch/>
        </p:blipFill>
        <p:spPr>
          <a:xfrm>
            <a:off x="2665343" y="5126868"/>
            <a:ext cx="3310813" cy="31599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4" name="Google Shape;124;p4"/>
          <p:cNvCxnSpPr>
            <a:stCxn id="102" idx="0"/>
          </p:cNvCxnSpPr>
          <p:nvPr/>
        </p:nvCxnSpPr>
        <p:spPr>
          <a:xfrm rot="-5400000">
            <a:off x="4162452" y="-2167784"/>
            <a:ext cx="317700" cy="5763300"/>
          </a:xfrm>
          <a:prstGeom prst="bentConnector2">
            <a:avLst/>
          </a:prstGeom>
          <a:noFill/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5" name="Google Shape;125;p4"/>
          <p:cNvCxnSpPr>
            <a:endCxn id="103" idx="0"/>
          </p:cNvCxnSpPr>
          <p:nvPr/>
        </p:nvCxnSpPr>
        <p:spPr>
          <a:xfrm>
            <a:off x="7200292" y="555016"/>
            <a:ext cx="0" cy="317700"/>
          </a:xfrm>
          <a:prstGeom prst="straightConnector1">
            <a:avLst/>
          </a:prstGeom>
          <a:noFill/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26" name="Google Shape;126;p4"/>
          <p:cNvSpPr/>
          <p:nvPr/>
        </p:nvSpPr>
        <p:spPr>
          <a:xfrm>
            <a:off x="2996208" y="188640"/>
            <a:ext cx="2232248" cy="2880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6. Send Documents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4"/>
          <p:cNvSpPr/>
          <p:nvPr/>
        </p:nvSpPr>
        <p:spPr>
          <a:xfrm>
            <a:off x="6066166" y="4590129"/>
            <a:ext cx="2268252" cy="540060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B46D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Port of Discharge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4"/>
          <p:cNvSpPr/>
          <p:nvPr/>
        </p:nvSpPr>
        <p:spPr>
          <a:xfrm>
            <a:off x="4716016" y="1633871"/>
            <a:ext cx="2232248" cy="2880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7. Send Documents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4"/>
          <p:cNvSpPr/>
          <p:nvPr/>
        </p:nvSpPr>
        <p:spPr>
          <a:xfrm>
            <a:off x="5886146" y="3356992"/>
            <a:ext cx="2628292" cy="540060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B46D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Customs Department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4"/>
          <p:cNvSpPr/>
          <p:nvPr/>
        </p:nvSpPr>
        <p:spPr>
          <a:xfrm>
            <a:off x="4860032" y="2899961"/>
            <a:ext cx="2178242" cy="2880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8. Customs Clearance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1" name="Google Shape;131;p4"/>
          <p:cNvCxnSpPr/>
          <p:nvPr/>
        </p:nvCxnSpPr>
        <p:spPr>
          <a:xfrm>
            <a:off x="7186093" y="2654914"/>
            <a:ext cx="0" cy="730222"/>
          </a:xfrm>
          <a:prstGeom prst="straightConnector1">
            <a:avLst/>
          </a:prstGeom>
          <a:noFill/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32" name="Google Shape;132;p4"/>
          <p:cNvCxnSpPr/>
          <p:nvPr/>
        </p:nvCxnSpPr>
        <p:spPr>
          <a:xfrm>
            <a:off x="7182780" y="3897052"/>
            <a:ext cx="0" cy="730222"/>
          </a:xfrm>
          <a:prstGeom prst="straightConnector1">
            <a:avLst/>
          </a:prstGeom>
          <a:noFill/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33" name="Google Shape;133;p4"/>
          <p:cNvSpPr/>
          <p:nvPr/>
        </p:nvSpPr>
        <p:spPr>
          <a:xfrm>
            <a:off x="5524964" y="4118147"/>
            <a:ext cx="1513309" cy="2880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9. Unloading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4" name="Google Shape;134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602448" y="5739347"/>
            <a:ext cx="1160664" cy="766039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4"/>
          <p:cNvSpPr/>
          <p:nvPr/>
        </p:nvSpPr>
        <p:spPr>
          <a:xfrm>
            <a:off x="7512437" y="5284863"/>
            <a:ext cx="1513309" cy="2880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 Delivery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6" name="Google Shape;136;p4"/>
          <p:cNvCxnSpPr>
            <a:stCxn id="127" idx="2"/>
          </p:cNvCxnSpPr>
          <p:nvPr/>
        </p:nvCxnSpPr>
        <p:spPr>
          <a:xfrm>
            <a:off x="7200292" y="5130189"/>
            <a:ext cx="2700" cy="531000"/>
          </a:xfrm>
          <a:prstGeom prst="straightConnector1">
            <a:avLst/>
          </a:prstGeom>
          <a:noFill/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37" name="Google Shape;137;p4"/>
          <p:cNvCxnSpPr/>
          <p:nvPr/>
        </p:nvCxnSpPr>
        <p:spPr>
          <a:xfrm rot="5400000" flipH="1">
            <a:off x="6425416" y="2961814"/>
            <a:ext cx="4232100" cy="414000"/>
          </a:xfrm>
          <a:prstGeom prst="bentConnector3">
            <a:avLst>
              <a:gd name="adj1" fmla="val 93728"/>
            </a:avLst>
          </a:prstGeom>
          <a:noFill/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8" name="Google Shape;138;p4"/>
          <p:cNvCxnSpPr/>
          <p:nvPr/>
        </p:nvCxnSpPr>
        <p:spPr>
          <a:xfrm rot="10800000">
            <a:off x="7956376" y="1052736"/>
            <a:ext cx="378042" cy="0"/>
          </a:xfrm>
          <a:prstGeom prst="straightConnector1">
            <a:avLst/>
          </a:prstGeom>
          <a:noFill/>
          <a:ln w="15875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Customs Declaration Processing</a:t>
            </a:r>
            <a:endParaRPr/>
          </a:p>
        </p:txBody>
      </p:sp>
      <p:pic>
        <p:nvPicPr>
          <p:cNvPr id="144" name="Google Shape;144;p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1556792"/>
            <a:ext cx="8747207" cy="43550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Export Customs Clearance</a:t>
            </a:r>
            <a:endParaRPr/>
          </a:p>
        </p:txBody>
      </p:sp>
      <p:pic>
        <p:nvPicPr>
          <p:cNvPr id="150" name="Google Shape;150;p6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7504" y="2007880"/>
            <a:ext cx="8784976" cy="1851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Export Customs Clearance</a:t>
            </a:r>
            <a:endParaRPr/>
          </a:p>
        </p:txBody>
      </p:sp>
      <p:pic>
        <p:nvPicPr>
          <p:cNvPr id="156" name="Google Shape;156;p7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12963" y="2132856"/>
            <a:ext cx="8851525" cy="18495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pic>
        <p:nvPicPr>
          <p:cNvPr id="162" name="Google Shape;162;p8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67544" y="2204864"/>
            <a:ext cx="8165271" cy="18400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Import Customs Clearance</a:t>
            </a:r>
            <a:endParaRPr/>
          </a:p>
        </p:txBody>
      </p:sp>
      <p:pic>
        <p:nvPicPr>
          <p:cNvPr id="168" name="Google Shape;168;p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671762" y="2958306"/>
            <a:ext cx="3800475" cy="180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Macintosh PowerPoint</Application>
  <PresentationFormat>On-screen Show (4:3)</PresentationFormat>
  <Paragraphs>50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ITT2203 Documentation for International Trade</vt:lpstr>
      <vt:lpstr>Export Processing</vt:lpstr>
      <vt:lpstr>Import Processing</vt:lpstr>
      <vt:lpstr>PowerPoint Presentation</vt:lpstr>
      <vt:lpstr>Customs Declaration Processing</vt:lpstr>
      <vt:lpstr>Export Customs Clearance</vt:lpstr>
      <vt:lpstr>Export Customs Clearance</vt:lpstr>
      <vt:lpstr>PowerPoint Presentation</vt:lpstr>
      <vt:lpstr>Import Customs Clearance</vt:lpstr>
      <vt:lpstr>Import Customs Clearance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ITT2203 Documentation for International Trade</dc:title>
  <dc:creator>User_Nb</dc:creator>
  <cp:lastModifiedBy>montipa v</cp:lastModifiedBy>
  <cp:revision>1</cp:revision>
  <dcterms:created xsi:type="dcterms:W3CDTF">2020-03-02T05:33:19Z</dcterms:created>
  <dcterms:modified xsi:type="dcterms:W3CDTF">2023-04-24T09:00:19Z</dcterms:modified>
</cp:coreProperties>
</file>