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59" r:id="rId7"/>
    <p:sldId id="261" r:id="rId8"/>
    <p:sldId id="264" r:id="rId9"/>
    <p:sldId id="270" r:id="rId10"/>
    <p:sldId id="272" r:id="rId11"/>
    <p:sldId id="269" r:id="rId12"/>
    <p:sldId id="271" r:id="rId13"/>
    <p:sldId id="273" r:id="rId14"/>
    <p:sldId id="274" r:id="rId15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34"/>
    <p:restoredTop sz="94524"/>
  </p:normalViewPr>
  <p:slideViewPr>
    <p:cSldViewPr snapToGrid="0" snapToObjects="1">
      <p:cViewPr varScale="1">
        <p:scale>
          <a:sx n="67" d="100"/>
          <a:sy n="67" d="100"/>
        </p:scale>
        <p:origin x="208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33BF-FB10-9743-B888-7E75D71F2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8622A5-9F85-4547-A27D-89EFB645B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47EAA-B3A5-F542-8BC5-19F4E048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F615-B09F-424D-BF3C-C6F1847EA901}" type="datetimeFigureOut">
              <a:rPr lang="en-TH" smtClean="0"/>
              <a:t>13/6/2022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BF944-30D5-F648-B5D9-0C6C5C7C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D5DE9-98F6-C54C-BAF9-E3D57AE8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EA-DC08-B746-B0DC-AAB498A420C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6849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064B-06F4-B245-A656-9C17BF6D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88223-A46B-674A-BE68-03D501E3A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2C211-3844-794A-A6DF-B1A36518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F615-B09F-424D-BF3C-C6F1847EA901}" type="datetimeFigureOut">
              <a:rPr lang="en-TH" smtClean="0"/>
              <a:t>13/6/2022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DCFAB-36CF-B547-ABFB-03B37C93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9EE86-689D-AA45-9996-9DA22BF7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EA-DC08-B746-B0DC-AAB498A420C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7588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B4B8F-65C5-A648-980B-DAA1DE6FB4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91655-856C-114E-8CDD-B5E1336B4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CF446-E8CD-654F-96AC-6D1A67CF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F615-B09F-424D-BF3C-C6F1847EA901}" type="datetimeFigureOut">
              <a:rPr lang="en-TH" smtClean="0"/>
              <a:t>13/6/2022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9841B-D5ED-3241-B843-800688AF3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A77B5-C3B5-F140-8AB5-5FF1AFA3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EA-DC08-B746-B0DC-AAB498A420C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9131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A1E5-98A4-2341-87DF-28368728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25BB6-304E-3E4A-A187-7C590E632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A4C86-BCF4-7F42-99D9-643FF7B5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F615-B09F-424D-BF3C-C6F1847EA901}" type="datetimeFigureOut">
              <a:rPr lang="en-TH" smtClean="0"/>
              <a:t>13/6/2022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6D67F-102D-C74D-8D74-EEED8C2E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010DB-AE46-394C-9243-06168634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EA-DC08-B746-B0DC-AAB498A420C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1482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6E4F-3765-C04D-B962-7C9861F1C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0E94B-40B8-8E40-9869-ADD6DC153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58052-9F08-B942-A716-4563A6D0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F615-B09F-424D-BF3C-C6F1847EA901}" type="datetimeFigureOut">
              <a:rPr lang="en-TH" smtClean="0"/>
              <a:t>13/6/2022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E4E8E-0A38-6643-86A6-F65B0897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CC77-5E06-DE4C-8B18-F2F61B70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EA-DC08-B746-B0DC-AAB498A420C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848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3F760-66E8-7E42-B591-1AE18BAA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B8B6-AF05-4A41-A8C1-F2E5E60B0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B503C-819F-D140-BEC5-352E1A650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E8D0B-06D6-DB43-9EF0-64C8A279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F615-B09F-424D-BF3C-C6F1847EA901}" type="datetimeFigureOut">
              <a:rPr lang="en-TH" smtClean="0"/>
              <a:t>13/6/2022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13BAB-0112-0F40-BD4C-791B19750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34BCE-78FB-2A45-ABB6-F34D3CFC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EA-DC08-B746-B0DC-AAB498A420C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3194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240BC-DEEC-1844-B077-CFE671F6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47936-018C-3C44-8522-44F75C1FF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E97E5-C66A-AB47-945F-5C6E0F17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6DB5A-3B55-EC46-A2FF-38CE90A73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7AC0C6-B060-BC47-8D72-7B1C45A35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292830-C029-7C4F-94B2-E8BE1547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F615-B09F-424D-BF3C-C6F1847EA901}" type="datetimeFigureOut">
              <a:rPr lang="en-TH" smtClean="0"/>
              <a:t>13/6/2022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0A048B-5F44-D94F-AFEF-DB86EBC4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498271-91D5-D540-AE59-EBBF32BD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EA-DC08-B746-B0DC-AAB498A420C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8458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F892-A46F-5D45-8ED1-1AA949FF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D4302-74B4-1A41-B4FD-3AD3E33F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F615-B09F-424D-BF3C-C6F1847EA901}" type="datetimeFigureOut">
              <a:rPr lang="en-TH" smtClean="0"/>
              <a:t>13/6/2022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45A8C-6755-684D-AF2E-5A6A74D5B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15FDF-E824-A549-AD65-3C10434C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EA-DC08-B746-B0DC-AAB498A420C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6222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5FC057-8EE3-664F-B9A8-1271E1AF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F615-B09F-424D-BF3C-C6F1847EA901}" type="datetimeFigureOut">
              <a:rPr lang="en-TH" smtClean="0"/>
              <a:t>13/6/2022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CC8B1-BEC7-E04A-96E9-1A4AED8AD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2EF26-C39E-AF47-AF7F-0D5AA42D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EA-DC08-B746-B0DC-AAB498A420C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8178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0E9E-A410-5E47-91DD-B0E0A1BB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D5FC7-A5AB-504C-A291-12B6CB868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BB946-BF18-6A47-87A6-1C2FC94B1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97F51-08BD-624B-83FF-179554E09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F615-B09F-424D-BF3C-C6F1847EA901}" type="datetimeFigureOut">
              <a:rPr lang="en-TH" smtClean="0"/>
              <a:t>13/6/2022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FB9D9-2693-E444-8805-D15EEE91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E3FFF-A467-D54C-985C-716330B7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EA-DC08-B746-B0DC-AAB498A420C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5748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68529-DA3C-0045-B21F-7ADECBF31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1E535-9849-114D-A93C-E2F13641C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645CF-B163-F046-92CF-DCAB47E30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61D3F-2CD9-DF44-A764-E4F8E867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F615-B09F-424D-BF3C-C6F1847EA901}" type="datetimeFigureOut">
              <a:rPr lang="en-TH" smtClean="0"/>
              <a:t>13/6/2022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1BB97-73E8-1B48-8E08-791CA00E0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07DE8-723F-DA45-9C65-44F61925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EA-DC08-B746-B0DC-AAB498A420C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8319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C33928-059B-5648-B73C-862179D0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FEFB9-667C-F94D-AEB2-37208F86B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31E12-9132-F445-B464-31D8C2811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3F615-B09F-424D-BF3C-C6F1847EA901}" type="datetimeFigureOut">
              <a:rPr lang="en-TH" smtClean="0"/>
              <a:t>13/6/2022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3580E-E75F-A444-B8F4-92E77ADFA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D22EF-F8C7-4845-86B1-265658D5B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08BEA-DC08-B746-B0DC-AAB498A420C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4893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E459E-4A50-EF47-88C4-D8FA05A080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PIN YIN</a:t>
            </a:r>
            <a:endParaRPr lang="en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39861-20F5-864F-AD36-BBA1FD79ED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 dirty="0"/>
              <a:t>拼音</a:t>
            </a:r>
          </a:p>
        </p:txBody>
      </p:sp>
    </p:spTree>
    <p:extLst>
      <p:ext uri="{BB962C8B-B14F-4D97-AF65-F5344CB8AC3E}">
        <p14:creationId xmlns:p14="http://schemas.microsoft.com/office/powerpoint/2010/main" val="826867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7C27-3A74-0C48-9D34-25FEB3C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250" y="1682554"/>
            <a:ext cx="10727499" cy="3492892"/>
          </a:xfrm>
        </p:spPr>
        <p:txBody>
          <a:bodyPr>
            <a:normAutofit/>
          </a:bodyPr>
          <a:lstStyle/>
          <a:p>
            <a:pPr algn="ctr"/>
            <a:r>
              <a:rPr lang="en-TH" dirty="0"/>
              <a:t>数</a:t>
            </a:r>
            <a:r>
              <a:rPr lang="zh-CN" altLang="en-US" dirty="0"/>
              <a:t> </a:t>
            </a:r>
            <a:r>
              <a:rPr lang="en-TH" dirty="0"/>
              <a:t>字</a:t>
            </a:r>
            <a:br>
              <a:rPr lang="en-TH" dirty="0"/>
            </a:br>
            <a:br>
              <a:rPr lang="en-TH" dirty="0"/>
            </a:br>
            <a:r>
              <a:rPr lang="en-TH" dirty="0"/>
              <a:t>shu</a:t>
            </a:r>
            <a:r>
              <a:rPr lang="zh-CN" altLang="en-US" dirty="0"/>
              <a:t> </a:t>
            </a:r>
            <a:r>
              <a:rPr lang="en-US" altLang="zh-CN" dirty="0" err="1"/>
              <a:t>zi</a:t>
            </a:r>
            <a:br>
              <a:rPr lang="en-US" altLang="zh-CN" dirty="0"/>
            </a:br>
            <a:br>
              <a:rPr lang="en-US" altLang="zh-CN" dirty="0"/>
            </a:br>
            <a:r>
              <a:rPr lang="th-TH" altLang="zh-CN" dirty="0"/>
              <a:t>ตัวเลข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91104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CED4-376B-6749-975C-229310340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ตัวเลข </a:t>
            </a:r>
            <a:r>
              <a:rPr lang="th-TH" dirty="0" err="1"/>
              <a:t>数字</a:t>
            </a:r>
            <a:endParaRPr lang="en-TH" dirty="0"/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A244D23E-288A-A84C-85FF-D867DF6F6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1719" y="1825625"/>
            <a:ext cx="3928562" cy="4351338"/>
          </a:xfrm>
        </p:spPr>
      </p:pic>
    </p:spTree>
    <p:extLst>
      <p:ext uri="{BB962C8B-B14F-4D97-AF65-F5344CB8AC3E}">
        <p14:creationId xmlns:p14="http://schemas.microsoft.com/office/powerpoint/2010/main" val="442554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69B1-D41D-E441-B181-C2053EE86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DBC083CC-906A-D144-933A-FE4C8301B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636"/>
            <a:ext cx="10515600" cy="6674363"/>
          </a:xfrm>
        </p:spPr>
      </p:pic>
    </p:spTree>
    <p:extLst>
      <p:ext uri="{BB962C8B-B14F-4D97-AF65-F5344CB8AC3E}">
        <p14:creationId xmlns:p14="http://schemas.microsoft.com/office/powerpoint/2010/main" val="286934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006B-FA35-C74B-A9C0-24324F53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7E9E2-0C0A-DD4C-931A-8DD615B09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>
                <a:latin typeface="+mj-ea"/>
                <a:ea typeface="+mj-ea"/>
              </a:rPr>
              <a:t>1. </a:t>
            </a:r>
            <a:r>
              <a:rPr lang="zh-CN" altLang="en-US" dirty="0">
                <a:latin typeface="+mj-ea"/>
                <a:ea typeface="+mj-ea"/>
              </a:rPr>
              <a:t>你好</a:t>
            </a:r>
            <a:r>
              <a:rPr lang="en-US" altLang="zh-CN" dirty="0">
                <a:latin typeface="+mj-ea"/>
                <a:ea typeface="+mj-ea"/>
              </a:rPr>
              <a:t>. – </a:t>
            </a:r>
            <a:r>
              <a:rPr lang="en-US" dirty="0" err="1">
                <a:latin typeface="+mj-ea"/>
                <a:ea typeface="+mj-ea"/>
              </a:rPr>
              <a:t>Nǐ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hǎo</a:t>
            </a:r>
            <a:r>
              <a:rPr lang="en-US" dirty="0">
                <a:latin typeface="+mj-ea"/>
                <a:ea typeface="+mj-ea"/>
              </a:rPr>
              <a:t>. </a:t>
            </a:r>
            <a:r>
              <a:rPr lang="th-TH">
                <a:latin typeface="+mj-ea"/>
                <a:ea typeface="+mj-ea"/>
              </a:rPr>
              <a:t>สวัสดี</a:t>
            </a:r>
          </a:p>
          <a:p>
            <a:r>
              <a:rPr lang="th-TH">
                <a:latin typeface="+mj-ea"/>
                <a:ea typeface="+mj-ea"/>
              </a:rPr>
              <a:t>2. </a:t>
            </a:r>
            <a:r>
              <a:rPr lang="zh-CN" altLang="en-US" dirty="0">
                <a:latin typeface="+mj-ea"/>
                <a:ea typeface="+mj-ea"/>
              </a:rPr>
              <a:t>你好吗</a:t>
            </a:r>
            <a:r>
              <a:rPr lang="en-US" altLang="zh-CN" dirty="0">
                <a:latin typeface="+mj-ea"/>
                <a:ea typeface="+mj-ea"/>
              </a:rPr>
              <a:t>. – </a:t>
            </a:r>
            <a:r>
              <a:rPr lang="en-US" dirty="0" err="1">
                <a:latin typeface="+mj-ea"/>
                <a:ea typeface="+mj-ea"/>
              </a:rPr>
              <a:t>Nǐ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hǎo</a:t>
            </a:r>
            <a:r>
              <a:rPr lang="en-US" dirty="0">
                <a:latin typeface="+mj-ea"/>
                <a:ea typeface="+mj-ea"/>
              </a:rPr>
              <a:t> ma. </a:t>
            </a:r>
            <a:r>
              <a:rPr lang="th-TH">
                <a:latin typeface="+mj-ea"/>
                <a:ea typeface="+mj-ea"/>
              </a:rPr>
              <a:t>คุณสบายดีไหม</a:t>
            </a:r>
          </a:p>
          <a:p>
            <a:r>
              <a:rPr lang="th-TH">
                <a:latin typeface="+mj-ea"/>
                <a:ea typeface="+mj-ea"/>
              </a:rPr>
              <a:t>3. </a:t>
            </a:r>
            <a:r>
              <a:rPr lang="zh-CN" altLang="en-US" dirty="0">
                <a:latin typeface="+mj-ea"/>
                <a:ea typeface="+mj-ea"/>
              </a:rPr>
              <a:t>我很好</a:t>
            </a:r>
            <a:r>
              <a:rPr lang="en-US" altLang="zh-CN" dirty="0">
                <a:latin typeface="+mj-ea"/>
                <a:ea typeface="+mj-ea"/>
              </a:rPr>
              <a:t>. – </a:t>
            </a:r>
            <a:r>
              <a:rPr lang="en-US" dirty="0" err="1">
                <a:latin typeface="+mj-ea"/>
                <a:ea typeface="+mj-ea"/>
              </a:rPr>
              <a:t>Wǒ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hěn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hǎo</a:t>
            </a:r>
            <a:r>
              <a:rPr lang="en-US" dirty="0">
                <a:latin typeface="+mj-ea"/>
                <a:ea typeface="+mj-ea"/>
              </a:rPr>
              <a:t>. </a:t>
            </a:r>
            <a:r>
              <a:rPr lang="th-TH">
                <a:latin typeface="+mj-ea"/>
                <a:ea typeface="+mj-ea"/>
              </a:rPr>
              <a:t>ฉันสบายดี</a:t>
            </a:r>
          </a:p>
          <a:p>
            <a:r>
              <a:rPr lang="en-US" altLang="zh-CN" dirty="0">
                <a:latin typeface="+mj-ea"/>
                <a:ea typeface="+mj-ea"/>
              </a:rPr>
              <a:t>4. </a:t>
            </a:r>
            <a:r>
              <a:rPr lang="zh-CN" altLang="en-US" dirty="0">
                <a:latin typeface="+mj-ea"/>
                <a:ea typeface="+mj-ea"/>
              </a:rPr>
              <a:t>你叫什么名？ </a:t>
            </a:r>
            <a:r>
              <a:rPr lang="en-US" altLang="zh-CN" dirty="0">
                <a:latin typeface="+mj-ea"/>
                <a:ea typeface="+mj-ea"/>
              </a:rPr>
              <a:t>– </a:t>
            </a:r>
            <a:r>
              <a:rPr lang="en-US" dirty="0" err="1">
                <a:latin typeface="+mj-ea"/>
                <a:ea typeface="+mj-ea"/>
              </a:rPr>
              <a:t>Nǐ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jiào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shénme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míng</a:t>
            </a:r>
            <a:r>
              <a:rPr lang="en-US" dirty="0">
                <a:latin typeface="+mj-ea"/>
                <a:ea typeface="+mj-ea"/>
              </a:rPr>
              <a:t>? </a:t>
            </a:r>
            <a:r>
              <a:rPr lang="th-TH">
                <a:latin typeface="+mj-ea"/>
                <a:ea typeface="+mj-ea"/>
              </a:rPr>
              <a:t>คุณชื่ออะไร</a:t>
            </a:r>
          </a:p>
          <a:p>
            <a:r>
              <a:rPr lang="th-TH">
                <a:latin typeface="+mj-ea"/>
                <a:ea typeface="+mj-ea"/>
              </a:rPr>
              <a:t>5. </a:t>
            </a:r>
            <a:r>
              <a:rPr lang="zh-CN" altLang="en-US" dirty="0">
                <a:latin typeface="+mj-ea"/>
                <a:ea typeface="+mj-ea"/>
              </a:rPr>
              <a:t>我叫王美丽</a:t>
            </a:r>
            <a:r>
              <a:rPr lang="en-US" altLang="zh-CN" dirty="0">
                <a:latin typeface="+mj-ea"/>
                <a:ea typeface="+mj-ea"/>
              </a:rPr>
              <a:t>. – </a:t>
            </a:r>
            <a:r>
              <a:rPr lang="en-US" dirty="0" err="1">
                <a:latin typeface="+mj-ea"/>
                <a:ea typeface="+mj-ea"/>
              </a:rPr>
              <a:t>Wǒ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jiào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wáng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měilì</a:t>
            </a:r>
            <a:r>
              <a:rPr lang="en-US" dirty="0">
                <a:latin typeface="+mj-ea"/>
                <a:ea typeface="+mj-ea"/>
              </a:rPr>
              <a:t>. </a:t>
            </a:r>
            <a:r>
              <a:rPr lang="th-TH">
                <a:latin typeface="+mj-ea"/>
                <a:ea typeface="+mj-ea"/>
              </a:rPr>
              <a:t>ฉันชื่อหวังเหม่ยลี่</a:t>
            </a:r>
          </a:p>
          <a:p>
            <a:r>
              <a:rPr lang="th-TH">
                <a:latin typeface="+mj-ea"/>
                <a:ea typeface="+mj-ea"/>
              </a:rPr>
              <a:t>6. </a:t>
            </a:r>
            <a:r>
              <a:rPr lang="zh-CN" altLang="en-US" dirty="0">
                <a:latin typeface="+mj-ea"/>
                <a:ea typeface="+mj-ea"/>
              </a:rPr>
              <a:t>我是泰国人</a:t>
            </a:r>
            <a:r>
              <a:rPr lang="en-US" altLang="zh-CN" dirty="0">
                <a:latin typeface="+mj-ea"/>
                <a:ea typeface="+mj-ea"/>
              </a:rPr>
              <a:t>. – </a:t>
            </a:r>
            <a:r>
              <a:rPr lang="en-US" dirty="0" err="1">
                <a:latin typeface="+mj-ea"/>
                <a:ea typeface="+mj-ea"/>
              </a:rPr>
              <a:t>Wǒ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shì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tàiguó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rén</a:t>
            </a:r>
            <a:r>
              <a:rPr lang="en-US" dirty="0">
                <a:latin typeface="+mj-ea"/>
                <a:ea typeface="+mj-ea"/>
              </a:rPr>
              <a:t>. </a:t>
            </a:r>
            <a:r>
              <a:rPr lang="th-TH">
                <a:latin typeface="+mj-ea"/>
                <a:ea typeface="+mj-ea"/>
              </a:rPr>
              <a:t>ฉันเป็นคนไทย</a:t>
            </a:r>
          </a:p>
          <a:p>
            <a:r>
              <a:rPr lang="th-TH">
                <a:latin typeface="+mj-ea"/>
                <a:ea typeface="+mj-ea"/>
              </a:rPr>
              <a:t>7. </a:t>
            </a:r>
            <a:r>
              <a:rPr lang="zh-CN" altLang="en-US" dirty="0">
                <a:latin typeface="+mj-ea"/>
                <a:ea typeface="+mj-ea"/>
              </a:rPr>
              <a:t>你是哪儿国人？ </a:t>
            </a:r>
            <a:r>
              <a:rPr lang="en-US" altLang="zh-CN" dirty="0">
                <a:latin typeface="+mj-ea"/>
                <a:ea typeface="+mj-ea"/>
              </a:rPr>
              <a:t>– </a:t>
            </a:r>
            <a:r>
              <a:rPr lang="en-US" dirty="0" err="1">
                <a:latin typeface="+mj-ea"/>
                <a:ea typeface="+mj-ea"/>
              </a:rPr>
              <a:t>Nǐ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shì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nǎ’er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guórén</a:t>
            </a:r>
            <a:r>
              <a:rPr lang="en-US" dirty="0">
                <a:latin typeface="+mj-ea"/>
                <a:ea typeface="+mj-ea"/>
              </a:rPr>
              <a:t>? </a:t>
            </a:r>
            <a:r>
              <a:rPr lang="th-TH">
                <a:latin typeface="+mj-ea"/>
                <a:ea typeface="+mj-ea"/>
              </a:rPr>
              <a:t>คุณเป็นคนชาติไหน</a:t>
            </a:r>
          </a:p>
          <a:p>
            <a:r>
              <a:rPr lang="th-TH">
                <a:latin typeface="+mj-ea"/>
                <a:ea typeface="+mj-ea"/>
              </a:rPr>
              <a:t>8. </a:t>
            </a:r>
            <a:r>
              <a:rPr lang="zh-CN" altLang="en-US" dirty="0">
                <a:latin typeface="+mj-ea"/>
                <a:ea typeface="+mj-ea"/>
              </a:rPr>
              <a:t>我不是中国人。 </a:t>
            </a:r>
            <a:r>
              <a:rPr lang="en-US" altLang="zh-CN" dirty="0">
                <a:latin typeface="+mj-ea"/>
                <a:ea typeface="+mj-ea"/>
              </a:rPr>
              <a:t>– </a:t>
            </a:r>
            <a:r>
              <a:rPr lang="en-US" dirty="0" err="1">
                <a:latin typeface="+mj-ea"/>
                <a:ea typeface="+mj-ea"/>
              </a:rPr>
              <a:t>Wǒ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bùshì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zhōngguó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rén</a:t>
            </a:r>
            <a:r>
              <a:rPr lang="en-US" dirty="0">
                <a:latin typeface="+mj-ea"/>
                <a:ea typeface="+mj-ea"/>
              </a:rPr>
              <a:t>. </a:t>
            </a:r>
            <a:r>
              <a:rPr lang="th-TH">
                <a:latin typeface="+mj-ea"/>
                <a:ea typeface="+mj-ea"/>
              </a:rPr>
              <a:t>ฉันไม่ใช่คนจีน</a:t>
            </a:r>
          </a:p>
          <a:p>
            <a:r>
              <a:rPr lang="en-US" altLang="zh-CN" dirty="0">
                <a:latin typeface="+mj-ea"/>
                <a:ea typeface="+mj-ea"/>
              </a:rPr>
              <a:t>9. </a:t>
            </a:r>
            <a:r>
              <a:rPr lang="zh-CN" altLang="en-US" dirty="0">
                <a:latin typeface="+mj-ea"/>
                <a:ea typeface="+mj-ea"/>
              </a:rPr>
              <a:t>你吃饭了吗？ </a:t>
            </a:r>
            <a:r>
              <a:rPr lang="en-US" altLang="zh-CN" dirty="0">
                <a:latin typeface="+mj-ea"/>
                <a:ea typeface="+mj-ea"/>
              </a:rPr>
              <a:t>– </a:t>
            </a:r>
            <a:r>
              <a:rPr lang="en-US" dirty="0" err="1">
                <a:latin typeface="+mj-ea"/>
                <a:ea typeface="+mj-ea"/>
              </a:rPr>
              <a:t>Nǐ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chīfànle</a:t>
            </a:r>
            <a:r>
              <a:rPr lang="en-US" dirty="0">
                <a:latin typeface="+mj-ea"/>
                <a:ea typeface="+mj-ea"/>
              </a:rPr>
              <a:t> ma? </a:t>
            </a:r>
            <a:r>
              <a:rPr lang="th-TH">
                <a:latin typeface="+mj-ea"/>
                <a:ea typeface="+mj-ea"/>
              </a:rPr>
              <a:t>คุณทานข้าวแล้วหรือยัง</a:t>
            </a:r>
          </a:p>
          <a:p>
            <a:r>
              <a:rPr lang="th-TH">
                <a:latin typeface="+mj-ea"/>
                <a:ea typeface="+mj-ea"/>
              </a:rPr>
              <a:t>10. </a:t>
            </a:r>
            <a:r>
              <a:rPr lang="zh-CN" altLang="en-US" dirty="0">
                <a:latin typeface="+mj-ea"/>
                <a:ea typeface="+mj-ea"/>
              </a:rPr>
              <a:t>我吃了</a:t>
            </a:r>
            <a:r>
              <a:rPr lang="en-US" altLang="zh-CN" dirty="0">
                <a:latin typeface="+mj-ea"/>
                <a:ea typeface="+mj-ea"/>
              </a:rPr>
              <a:t>. – </a:t>
            </a:r>
            <a:r>
              <a:rPr lang="en-US" dirty="0" err="1">
                <a:latin typeface="+mj-ea"/>
                <a:ea typeface="+mj-ea"/>
              </a:rPr>
              <a:t>Wǒ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chīle</a:t>
            </a:r>
            <a:r>
              <a:rPr lang="en-US" dirty="0">
                <a:latin typeface="+mj-ea"/>
                <a:ea typeface="+mj-ea"/>
              </a:rPr>
              <a:t>. </a:t>
            </a:r>
            <a:r>
              <a:rPr lang="th-TH">
                <a:latin typeface="+mj-ea"/>
                <a:ea typeface="+mj-ea"/>
              </a:rPr>
              <a:t>ฉันทานแล้ว</a:t>
            </a:r>
            <a:br>
              <a:rPr lang="th-TH"/>
            </a:br>
            <a:endParaRPr lang="th-TH"/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833703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C8005-EDB9-9443-BBD8-CCCE5905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02452-C580-B540-AF9D-00B0699F6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>
                <a:latin typeface="+mj-ea"/>
              </a:rPr>
              <a:t>3. </a:t>
            </a:r>
            <a:r>
              <a:rPr lang="zh-CN" altLang="en-US" dirty="0">
                <a:latin typeface="+mj-ea"/>
              </a:rPr>
              <a:t>我很好</a:t>
            </a:r>
            <a:r>
              <a:rPr lang="en-US" altLang="zh-CN" dirty="0">
                <a:latin typeface="+mj-ea"/>
              </a:rPr>
              <a:t>. – </a:t>
            </a:r>
            <a:r>
              <a:rPr lang="en-US" dirty="0" err="1">
                <a:latin typeface="+mj-ea"/>
              </a:rPr>
              <a:t>Wǒ</a:t>
            </a:r>
            <a:r>
              <a:rPr lang="en-US" dirty="0">
                <a:latin typeface="+mj-ea"/>
              </a:rPr>
              <a:t> </a:t>
            </a:r>
            <a:r>
              <a:rPr lang="en-US" dirty="0" err="1">
                <a:latin typeface="+mj-ea"/>
              </a:rPr>
              <a:t>hěn</a:t>
            </a:r>
            <a:r>
              <a:rPr lang="en-US" dirty="0">
                <a:latin typeface="+mj-ea"/>
              </a:rPr>
              <a:t> </a:t>
            </a:r>
            <a:r>
              <a:rPr lang="en-US" dirty="0" err="1">
                <a:latin typeface="+mj-ea"/>
              </a:rPr>
              <a:t>hǎo</a:t>
            </a:r>
            <a:r>
              <a:rPr lang="en-US" dirty="0">
                <a:latin typeface="+mj-ea"/>
              </a:rPr>
              <a:t>. </a:t>
            </a:r>
            <a:r>
              <a:rPr lang="th-TH">
                <a:latin typeface="+mj-ea"/>
              </a:rPr>
              <a:t>ฉันสบายดี</a:t>
            </a:r>
          </a:p>
          <a:p>
            <a:r>
              <a:rPr lang="en-US" altLang="zh-CN" dirty="0">
                <a:latin typeface="+mj-ea"/>
              </a:rPr>
              <a:t>4. </a:t>
            </a:r>
            <a:r>
              <a:rPr lang="zh-CN" altLang="en-US" dirty="0">
                <a:latin typeface="+mj-ea"/>
              </a:rPr>
              <a:t>你叫什么名？ </a:t>
            </a:r>
            <a:r>
              <a:rPr lang="en-US" altLang="zh-CN" dirty="0">
                <a:latin typeface="+mj-ea"/>
              </a:rPr>
              <a:t>– </a:t>
            </a:r>
            <a:r>
              <a:rPr lang="en-US" dirty="0" err="1">
                <a:latin typeface="+mj-ea"/>
              </a:rPr>
              <a:t>Nǐ</a:t>
            </a:r>
            <a:r>
              <a:rPr lang="en-US" dirty="0">
                <a:latin typeface="+mj-ea"/>
              </a:rPr>
              <a:t> </a:t>
            </a:r>
            <a:r>
              <a:rPr lang="en-US" dirty="0" err="1">
                <a:latin typeface="+mj-ea"/>
              </a:rPr>
              <a:t>jiào</a:t>
            </a:r>
            <a:r>
              <a:rPr lang="en-US" dirty="0">
                <a:latin typeface="+mj-ea"/>
              </a:rPr>
              <a:t> </a:t>
            </a:r>
            <a:r>
              <a:rPr lang="en-US" dirty="0" err="1">
                <a:latin typeface="+mj-ea"/>
              </a:rPr>
              <a:t>shénme</a:t>
            </a:r>
            <a:r>
              <a:rPr lang="en-US" dirty="0">
                <a:latin typeface="+mj-ea"/>
              </a:rPr>
              <a:t> </a:t>
            </a:r>
            <a:r>
              <a:rPr lang="en-US" dirty="0" err="1">
                <a:latin typeface="+mj-ea"/>
              </a:rPr>
              <a:t>míng</a:t>
            </a:r>
            <a:r>
              <a:rPr lang="en-US" dirty="0">
                <a:latin typeface="+mj-ea"/>
              </a:rPr>
              <a:t>? </a:t>
            </a:r>
            <a:r>
              <a:rPr lang="th-TH">
                <a:latin typeface="+mj-ea"/>
              </a:rPr>
              <a:t>คุณชื่ออะไร</a:t>
            </a:r>
          </a:p>
          <a:p>
            <a:r>
              <a:rPr lang="th-TH">
                <a:latin typeface="+mj-ea"/>
              </a:rPr>
              <a:t>5. </a:t>
            </a:r>
            <a:r>
              <a:rPr lang="zh-CN" altLang="en-US" dirty="0">
                <a:latin typeface="+mj-ea"/>
              </a:rPr>
              <a:t>我叫王美丽</a:t>
            </a:r>
            <a:r>
              <a:rPr lang="en-US" altLang="zh-CN" dirty="0">
                <a:latin typeface="+mj-ea"/>
              </a:rPr>
              <a:t>. – </a:t>
            </a:r>
            <a:r>
              <a:rPr lang="en-US" dirty="0" err="1">
                <a:latin typeface="+mj-ea"/>
              </a:rPr>
              <a:t>Wǒ</a:t>
            </a:r>
            <a:r>
              <a:rPr lang="en-US" dirty="0">
                <a:latin typeface="+mj-ea"/>
              </a:rPr>
              <a:t> </a:t>
            </a:r>
            <a:r>
              <a:rPr lang="en-US" dirty="0" err="1">
                <a:latin typeface="+mj-ea"/>
              </a:rPr>
              <a:t>jiào</a:t>
            </a:r>
            <a:r>
              <a:rPr lang="en-US" dirty="0">
                <a:latin typeface="+mj-ea"/>
              </a:rPr>
              <a:t> </a:t>
            </a:r>
            <a:r>
              <a:rPr lang="en-US" dirty="0" err="1">
                <a:latin typeface="+mj-ea"/>
              </a:rPr>
              <a:t>wáng</a:t>
            </a:r>
            <a:r>
              <a:rPr lang="en-US" dirty="0">
                <a:latin typeface="+mj-ea"/>
              </a:rPr>
              <a:t> </a:t>
            </a:r>
            <a:r>
              <a:rPr lang="en-US" dirty="0" err="1">
                <a:latin typeface="+mj-ea"/>
              </a:rPr>
              <a:t>měilì</a:t>
            </a:r>
            <a:r>
              <a:rPr lang="en-US" dirty="0">
                <a:latin typeface="+mj-ea"/>
              </a:rPr>
              <a:t>. </a:t>
            </a:r>
            <a:r>
              <a:rPr lang="th-TH">
                <a:latin typeface="+mj-ea"/>
              </a:rPr>
              <a:t>ฉันชื่อหวังเหม่ยลี่</a:t>
            </a:r>
          </a:p>
          <a:p>
            <a:r>
              <a:rPr lang="th-TH">
                <a:latin typeface="+mj-ea"/>
              </a:rPr>
              <a:t>6. </a:t>
            </a:r>
            <a:r>
              <a:rPr lang="zh-CN" altLang="en-US" dirty="0">
                <a:latin typeface="+mj-ea"/>
              </a:rPr>
              <a:t>我是泰国人</a:t>
            </a:r>
            <a:r>
              <a:rPr lang="en-US" altLang="zh-CN" dirty="0">
                <a:latin typeface="+mj-ea"/>
              </a:rPr>
              <a:t>. – </a:t>
            </a:r>
            <a:r>
              <a:rPr lang="en-US" dirty="0" err="1">
                <a:latin typeface="+mj-ea"/>
              </a:rPr>
              <a:t>Wǒ</a:t>
            </a:r>
            <a:r>
              <a:rPr lang="en-US" dirty="0">
                <a:latin typeface="+mj-ea"/>
              </a:rPr>
              <a:t> </a:t>
            </a:r>
            <a:r>
              <a:rPr lang="en-US" dirty="0" err="1">
                <a:latin typeface="+mj-ea"/>
              </a:rPr>
              <a:t>shì</a:t>
            </a:r>
            <a:r>
              <a:rPr lang="en-US" dirty="0">
                <a:latin typeface="+mj-ea"/>
              </a:rPr>
              <a:t> </a:t>
            </a:r>
            <a:r>
              <a:rPr lang="en-US" dirty="0" err="1">
                <a:latin typeface="+mj-ea"/>
              </a:rPr>
              <a:t>tàiguó</a:t>
            </a:r>
            <a:r>
              <a:rPr lang="en-US" dirty="0">
                <a:latin typeface="+mj-ea"/>
              </a:rPr>
              <a:t> </a:t>
            </a:r>
            <a:r>
              <a:rPr lang="en-US" dirty="0" err="1">
                <a:latin typeface="+mj-ea"/>
              </a:rPr>
              <a:t>rén</a:t>
            </a:r>
            <a:r>
              <a:rPr lang="en-US" dirty="0">
                <a:latin typeface="+mj-ea"/>
              </a:rPr>
              <a:t>. </a:t>
            </a:r>
            <a:r>
              <a:rPr lang="th-TH">
                <a:latin typeface="+mj-ea"/>
              </a:rPr>
              <a:t>ฉันเป็นคนไทย</a:t>
            </a:r>
          </a:p>
          <a:p>
            <a:r>
              <a:rPr lang="th-TH">
                <a:latin typeface="+mj-ea"/>
              </a:rPr>
              <a:t>7. </a:t>
            </a:r>
            <a:r>
              <a:rPr lang="zh-CN" altLang="en-US" dirty="0">
                <a:latin typeface="+mj-ea"/>
              </a:rPr>
              <a:t>你是哪儿国人？ </a:t>
            </a:r>
            <a:r>
              <a:rPr lang="en-US" altLang="zh-CN" dirty="0">
                <a:latin typeface="+mj-ea"/>
              </a:rPr>
              <a:t>– </a:t>
            </a:r>
            <a:r>
              <a:rPr lang="en-US" dirty="0" err="1">
                <a:latin typeface="+mj-ea"/>
              </a:rPr>
              <a:t>Nǐ</a:t>
            </a:r>
            <a:r>
              <a:rPr lang="en-US" dirty="0">
                <a:latin typeface="+mj-ea"/>
              </a:rPr>
              <a:t> </a:t>
            </a:r>
            <a:r>
              <a:rPr lang="en-US" dirty="0" err="1">
                <a:latin typeface="+mj-ea"/>
              </a:rPr>
              <a:t>shì</a:t>
            </a:r>
            <a:r>
              <a:rPr lang="en-US" dirty="0">
                <a:latin typeface="+mj-ea"/>
              </a:rPr>
              <a:t> </a:t>
            </a:r>
            <a:r>
              <a:rPr lang="en-US" dirty="0" err="1">
                <a:latin typeface="+mj-ea"/>
              </a:rPr>
              <a:t>nǎ’er</a:t>
            </a:r>
            <a:r>
              <a:rPr lang="en-US" dirty="0">
                <a:latin typeface="+mj-ea"/>
              </a:rPr>
              <a:t> </a:t>
            </a:r>
            <a:r>
              <a:rPr lang="en-US" dirty="0" err="1">
                <a:latin typeface="+mj-ea"/>
              </a:rPr>
              <a:t>guórén</a:t>
            </a:r>
            <a:r>
              <a:rPr lang="en-US" dirty="0">
                <a:latin typeface="+mj-ea"/>
              </a:rPr>
              <a:t>? </a:t>
            </a:r>
            <a:r>
              <a:rPr lang="th-TH">
                <a:latin typeface="+mj-ea"/>
              </a:rPr>
              <a:t>คุณเป็นคนชาติไหน</a:t>
            </a:r>
          </a:p>
          <a:p>
            <a:r>
              <a:rPr lang="th-TH">
                <a:latin typeface="+mj-ea"/>
              </a:rPr>
              <a:t>8. </a:t>
            </a:r>
            <a:r>
              <a:rPr lang="zh-CN" altLang="en-US" dirty="0">
                <a:latin typeface="+mj-ea"/>
              </a:rPr>
              <a:t>我不是中国人。 </a:t>
            </a:r>
            <a:r>
              <a:rPr lang="en-US" altLang="zh-CN" dirty="0">
                <a:latin typeface="+mj-ea"/>
              </a:rPr>
              <a:t>– </a:t>
            </a:r>
            <a:r>
              <a:rPr lang="en-US" dirty="0" err="1">
                <a:latin typeface="+mj-ea"/>
              </a:rPr>
              <a:t>Wǒ</a:t>
            </a:r>
            <a:r>
              <a:rPr lang="en-US" dirty="0">
                <a:latin typeface="+mj-ea"/>
              </a:rPr>
              <a:t> </a:t>
            </a:r>
            <a:r>
              <a:rPr lang="en-US" dirty="0" err="1">
                <a:latin typeface="+mj-ea"/>
              </a:rPr>
              <a:t>bùshì</a:t>
            </a:r>
            <a:r>
              <a:rPr lang="en-US" dirty="0">
                <a:latin typeface="+mj-ea"/>
              </a:rPr>
              <a:t> </a:t>
            </a:r>
            <a:r>
              <a:rPr lang="en-US" dirty="0" err="1">
                <a:latin typeface="+mj-ea"/>
              </a:rPr>
              <a:t>zhōngguó</a:t>
            </a:r>
            <a:r>
              <a:rPr lang="en-US" dirty="0">
                <a:latin typeface="+mj-ea"/>
              </a:rPr>
              <a:t> </a:t>
            </a:r>
            <a:r>
              <a:rPr lang="en-US" dirty="0" err="1">
                <a:latin typeface="+mj-ea"/>
              </a:rPr>
              <a:t>rén</a:t>
            </a:r>
            <a:r>
              <a:rPr lang="en-US" dirty="0">
                <a:latin typeface="+mj-ea"/>
              </a:rPr>
              <a:t>. </a:t>
            </a:r>
            <a:r>
              <a:rPr lang="th-TH">
                <a:latin typeface="+mj-ea"/>
              </a:rPr>
              <a:t>ฉันไม่ใช่คนจีน</a:t>
            </a:r>
          </a:p>
          <a:p>
            <a:r>
              <a:rPr lang="en-US" altLang="zh-CN" dirty="0">
                <a:latin typeface="+mj-ea"/>
              </a:rPr>
              <a:t>9. </a:t>
            </a:r>
            <a:r>
              <a:rPr lang="zh-CN" altLang="en-US" dirty="0">
                <a:latin typeface="+mj-ea"/>
              </a:rPr>
              <a:t>你吃饭了吗？ </a:t>
            </a:r>
            <a:r>
              <a:rPr lang="en-US" altLang="zh-CN" dirty="0">
                <a:latin typeface="+mj-ea"/>
              </a:rPr>
              <a:t>– </a:t>
            </a:r>
            <a:r>
              <a:rPr lang="en-US" dirty="0" err="1">
                <a:latin typeface="+mj-ea"/>
              </a:rPr>
              <a:t>Nǐ</a:t>
            </a:r>
            <a:r>
              <a:rPr lang="en-US" dirty="0">
                <a:latin typeface="+mj-ea"/>
              </a:rPr>
              <a:t> </a:t>
            </a:r>
            <a:r>
              <a:rPr lang="en-US" dirty="0" err="1">
                <a:latin typeface="+mj-ea"/>
              </a:rPr>
              <a:t>chīfànle</a:t>
            </a:r>
            <a:r>
              <a:rPr lang="en-US" dirty="0">
                <a:latin typeface="+mj-ea"/>
              </a:rPr>
              <a:t> ma? </a:t>
            </a:r>
            <a:r>
              <a:rPr lang="th-TH">
                <a:latin typeface="+mj-ea"/>
              </a:rPr>
              <a:t>คุณทานข้าวแล้วหรือยัง</a:t>
            </a:r>
          </a:p>
          <a:p>
            <a:r>
              <a:rPr lang="th-TH">
                <a:latin typeface="+mj-ea"/>
              </a:rPr>
              <a:t>10. </a:t>
            </a:r>
            <a:r>
              <a:rPr lang="zh-CN" altLang="en-US" dirty="0">
                <a:latin typeface="+mj-ea"/>
              </a:rPr>
              <a:t>我吃了</a:t>
            </a:r>
            <a:r>
              <a:rPr lang="en-US" altLang="zh-CN" dirty="0">
                <a:latin typeface="+mj-ea"/>
              </a:rPr>
              <a:t>. – </a:t>
            </a:r>
            <a:r>
              <a:rPr lang="en-US" dirty="0" err="1">
                <a:latin typeface="+mj-ea"/>
              </a:rPr>
              <a:t>Wǒ</a:t>
            </a:r>
            <a:r>
              <a:rPr lang="en-US" dirty="0">
                <a:latin typeface="+mj-ea"/>
              </a:rPr>
              <a:t> </a:t>
            </a:r>
            <a:r>
              <a:rPr lang="en-US" dirty="0" err="1">
                <a:latin typeface="+mj-ea"/>
              </a:rPr>
              <a:t>chīle</a:t>
            </a:r>
            <a:r>
              <a:rPr lang="en-US" dirty="0">
                <a:latin typeface="+mj-ea"/>
              </a:rPr>
              <a:t>. </a:t>
            </a:r>
            <a:r>
              <a:rPr lang="th-TH">
                <a:latin typeface="+mj-ea"/>
              </a:rPr>
              <a:t>ฉันทานแล้ว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42706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21A61-0EAE-F245-AD49-1298AEAD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/>
              <a:t>声母</a:t>
            </a:r>
            <a:r>
              <a:rPr lang="zh-CN" altLang="en-US"/>
              <a:t> （</a:t>
            </a:r>
            <a:r>
              <a:rPr lang="en-US" altLang="zh-CN"/>
              <a:t>sheng</a:t>
            </a:r>
            <a:r>
              <a:rPr lang="zh-CN" altLang="en-US"/>
              <a:t> </a:t>
            </a:r>
            <a:r>
              <a:rPr lang="en-US" altLang="zh-CN"/>
              <a:t>mu</a:t>
            </a:r>
            <a:r>
              <a:rPr lang="zh-CN" altLang="en-US"/>
              <a:t>）</a:t>
            </a:r>
            <a:r>
              <a:rPr lang="th-TH" altLang="zh-CN"/>
              <a:t>พยัญชนะจีน มี </a:t>
            </a:r>
            <a:r>
              <a:rPr lang="en-US" altLang="zh-CN"/>
              <a:t>23</a:t>
            </a:r>
            <a:r>
              <a:rPr lang="th-TH" altLang="zh-CN"/>
              <a:t> ตัว</a:t>
            </a:r>
            <a:endParaRPr lang="en-TH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D5F9859C-887D-734C-AD88-80DF0A963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528" y="1752170"/>
            <a:ext cx="7643622" cy="4135074"/>
          </a:xfrm>
        </p:spPr>
      </p:pic>
    </p:spTree>
    <p:extLst>
      <p:ext uri="{BB962C8B-B14F-4D97-AF65-F5344CB8AC3E}">
        <p14:creationId xmlns:p14="http://schemas.microsoft.com/office/powerpoint/2010/main" val="55419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E336-A01E-9E41-AA6C-EBCA8B93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韵母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th-TH" altLang="zh-CN" dirty="0" err="1"/>
              <a:t>yun</a:t>
            </a:r>
            <a:r>
              <a:rPr lang="zh-CN" altLang="en-US" dirty="0"/>
              <a:t> </a:t>
            </a:r>
            <a:r>
              <a:rPr lang="en-US" altLang="zh-CN" dirty="0"/>
              <a:t>mu)</a:t>
            </a:r>
            <a:r>
              <a:rPr lang="zh-CN" altLang="en-US" dirty="0"/>
              <a:t> </a:t>
            </a:r>
            <a:r>
              <a:rPr lang="th-TH" altLang="zh-CN" dirty="0"/>
              <a:t>สระภาษาจีน มี </a:t>
            </a:r>
            <a:r>
              <a:rPr lang="en-US" altLang="zh-CN" dirty="0"/>
              <a:t>36</a:t>
            </a:r>
            <a:r>
              <a:rPr lang="zh-CN" altLang="en-US" dirty="0"/>
              <a:t> </a:t>
            </a:r>
            <a:r>
              <a:rPr lang="th-TH" altLang="zh-CN" dirty="0"/>
              <a:t>ตัว</a:t>
            </a:r>
            <a:endParaRPr lang="en-TH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69793EE6-C9E5-7D44-A482-E9982CCC9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01764"/>
            <a:ext cx="9601199" cy="5167311"/>
          </a:xfrm>
        </p:spPr>
      </p:pic>
    </p:spTree>
    <p:extLst>
      <p:ext uri="{BB962C8B-B14F-4D97-AF65-F5344CB8AC3E}">
        <p14:creationId xmlns:p14="http://schemas.microsoft.com/office/powerpoint/2010/main" val="140117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16053-061D-4345-86A9-0D1AB2B0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4D5B20D-254F-3B4F-A413-46F697CC3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241" y="1027906"/>
            <a:ext cx="11289517" cy="5042868"/>
          </a:xfrm>
        </p:spPr>
      </p:pic>
    </p:spTree>
    <p:extLst>
      <p:ext uri="{BB962C8B-B14F-4D97-AF65-F5344CB8AC3E}">
        <p14:creationId xmlns:p14="http://schemas.microsoft.com/office/powerpoint/2010/main" val="398577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3C9B3-5FBC-5544-9B51-7549FCC87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C256E4-EC29-DC40-9AD9-7E14BD04F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525" y="1372648"/>
            <a:ext cx="6584950" cy="4694534"/>
          </a:xfrm>
        </p:spPr>
      </p:pic>
    </p:spTree>
    <p:extLst>
      <p:ext uri="{BB962C8B-B14F-4D97-AF65-F5344CB8AC3E}">
        <p14:creationId xmlns:p14="http://schemas.microsoft.com/office/powerpoint/2010/main" val="292544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9853-F065-A94B-8518-DB025FB7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声调</a:t>
            </a:r>
            <a:r>
              <a:rPr lang="zh-CN" altLang="en-US" dirty="0"/>
              <a:t> </a:t>
            </a:r>
            <a:r>
              <a:rPr lang="en-US" dirty="0"/>
              <a:t>(Sheng </a:t>
            </a:r>
            <a:r>
              <a:rPr lang="en-US" dirty="0" err="1"/>
              <a:t>diao</a:t>
            </a:r>
            <a:r>
              <a:rPr lang="en-US" dirty="0"/>
              <a:t>)</a:t>
            </a:r>
            <a:r>
              <a:rPr lang="zh-CN" altLang="en-US" dirty="0"/>
              <a:t> </a:t>
            </a:r>
            <a:r>
              <a:rPr lang="th-TH" dirty="0"/>
              <a:t>วรรณยุกต์จีน </a:t>
            </a:r>
            <a:r>
              <a:rPr lang="en-US" dirty="0"/>
              <a:t>4 </a:t>
            </a:r>
            <a:r>
              <a:rPr lang="th-TH" dirty="0"/>
              <a:t>เสียง</a:t>
            </a:r>
            <a:endParaRPr lang="en-TH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1E7DB674-7229-1D4B-B330-BE55F6484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200" y="2216944"/>
            <a:ext cx="7213600" cy="3568700"/>
          </a:xfrm>
        </p:spPr>
      </p:pic>
    </p:spTree>
    <p:extLst>
      <p:ext uri="{BB962C8B-B14F-4D97-AF65-F5344CB8AC3E}">
        <p14:creationId xmlns:p14="http://schemas.microsoft.com/office/powerpoint/2010/main" val="309057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85C3-7456-C146-AA3B-10770796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4C4D2912-4D08-D74B-89AE-69369681B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992" y="112734"/>
            <a:ext cx="8430016" cy="6745266"/>
          </a:xfrm>
        </p:spPr>
      </p:pic>
    </p:spTree>
    <p:extLst>
      <p:ext uri="{BB962C8B-B14F-4D97-AF65-F5344CB8AC3E}">
        <p14:creationId xmlns:p14="http://schemas.microsoft.com/office/powerpoint/2010/main" val="63939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D76B-BA08-7946-8713-4D34AD0F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669419-3ABA-234F-8E94-CEF1CB848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399" y="186267"/>
            <a:ext cx="10727267" cy="6671733"/>
          </a:xfrm>
        </p:spPr>
      </p:pic>
    </p:spTree>
    <p:extLst>
      <p:ext uri="{BB962C8B-B14F-4D97-AF65-F5344CB8AC3E}">
        <p14:creationId xmlns:p14="http://schemas.microsoft.com/office/powerpoint/2010/main" val="401718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451D3-A43A-1F47-A809-C2C0BB0F7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A5F04-DCF1-DB4F-939E-12CE0FFA4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H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F7D6B87-0C94-3D44-BD2E-E90D5CF8E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" y="1"/>
            <a:ext cx="11521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33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311</Words>
  <Application>Microsoft Macintosh PowerPoint</Application>
  <PresentationFormat>Widescreen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等线 Light</vt:lpstr>
      <vt:lpstr>Arial</vt:lpstr>
      <vt:lpstr>Calibri</vt:lpstr>
      <vt:lpstr>Calibri Light</vt:lpstr>
      <vt:lpstr>Office Theme</vt:lpstr>
      <vt:lpstr>PIN YIN</vt:lpstr>
      <vt:lpstr>声母 （sheng mu）พยัญชนะจีน มี 23 ตัว</vt:lpstr>
      <vt:lpstr>韵母 (yun mu) สระภาษาจีน มี 36 ตัว</vt:lpstr>
      <vt:lpstr>PowerPoint Presentation</vt:lpstr>
      <vt:lpstr>PowerPoint Presentation</vt:lpstr>
      <vt:lpstr>声调 (Sheng diao) วรรณยุกต์จีน 4 เสียง</vt:lpstr>
      <vt:lpstr>PowerPoint Presentation</vt:lpstr>
      <vt:lpstr>PowerPoint Presentation</vt:lpstr>
      <vt:lpstr>PowerPoint Presentation</vt:lpstr>
      <vt:lpstr>数 字  shu zi  ตัวเลข</vt:lpstr>
      <vt:lpstr>ตัวเลข 数字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montipa v</dc:creator>
  <cp:lastModifiedBy>montipa v</cp:lastModifiedBy>
  <cp:revision>12</cp:revision>
  <dcterms:created xsi:type="dcterms:W3CDTF">2021-01-19T01:47:42Z</dcterms:created>
  <dcterms:modified xsi:type="dcterms:W3CDTF">2022-06-14T07:02:17Z</dcterms:modified>
</cp:coreProperties>
</file>