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EA57D-0A44-48CC-209E-5D73E83A0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0CD93-C0D7-2557-4794-50A272784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50B22-DE68-2F18-197D-89982D07B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E0232-4ED3-6F54-53E1-EE16E9F61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7CDBA-DC62-6F23-CA4A-F3C5A26AB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6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0C57A-9AE6-2227-4716-7601C0D2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37D04-58FD-68D0-B44B-533AED717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08B7D-6F68-015F-E6A7-84BFC6EF8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D0DA1-54F6-1BF8-1B7C-CE96D6AC3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D3CE7-49A0-0E14-6FBC-FF22F07E9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3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A35C79-136F-BEE2-3EC7-1A70BA5231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FA2553-EF9B-6BF1-6161-1D783A20E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D04B9-E67A-14CB-FFDA-2D3CB7A6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12324-DEDF-2053-69F7-EE85376A2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2AE24-4062-B592-CC4E-78C3FB95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1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493F4-0BF0-380C-AFD4-45BB649B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43677-C4F1-1168-9368-C047D953A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4A4DA-694C-8E9C-415E-370259F5F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5CC19-DB6B-2C5C-633E-602AC663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4E49A-EE46-7F9C-0E31-D31D434AC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1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AA26F-A48F-E763-774D-A2E1D4532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E07B9-665C-BC99-1B5A-4888ABA68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94D21-29F1-516E-B76A-E6050AF8D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03854-F3FC-DDA6-E9D3-A58699B22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00369-8E5A-BB5C-8FB7-25C7F68B4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8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24436-8B38-3E93-CBDE-7760CEC08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30516-8AE9-140A-2650-3D98112DAE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85DEF-156E-CFD9-063F-6D769286F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AB41F-980B-68A0-1FE7-706BD523F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EE847-6843-B828-3643-58D683091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C5E0A-9FF3-8E29-92FE-D12AB29E6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2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9ADF2-33BF-23D3-0837-4EB569854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4DCC9-54A3-DAB5-B242-3EA8CA68A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48D7E1-1B12-B0AB-9096-B5E0E721C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67523-D144-8D29-C543-4C493C437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D7764F-DBF5-AA9E-6213-A9C4BA645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9F9964-258F-77A1-6BBD-1D4FA2E5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8D6AE8-C960-0407-F85C-54BA3BD9F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E1EB33-252A-02BE-DB3A-3FEC27643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5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DF47-091F-AFB2-A6D8-9D6BD20AD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41113E-EC53-7FBF-2CF3-464811BA9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AC7A8D-E1AC-BFF7-85AA-4783B0910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CBCBEA-E2AC-DA9F-FDA1-0E48B2B80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4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C7FE35-C2DA-B6BC-695E-4259FE810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A8C6D5-8DD4-D4C2-D95A-36026443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F36F6-D7B7-DD3B-CB01-236B0D535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6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EB602-3751-AE9B-647B-B0EE55A4A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47702-44EC-BAEF-2815-1A8962541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9D762-CEFC-F74C-771B-89FB0050A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9CF57-5687-41F8-201E-1D69CB064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9D639-9602-3DC3-1C7D-982AF69E6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BEFD4-7729-E46C-7501-0220EF11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9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7C36-9C17-0369-38BF-833310495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7D391A-A8A5-D901-1CAA-EB95C1793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E09B6-E5B6-5D21-1F49-854328CDB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90607-0395-0174-F735-1725DA6C0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0EB44-AECD-B288-D693-1CA723A2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8FF27-4FBD-40CE-D6D1-3E7CD22A5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2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550740-3734-95C7-8872-8B2A7551B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81C33-7979-1E2C-289A-BADE0A3CC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28CDE-34F9-36E3-3C01-76E7AD0DB7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11A8B-B0B7-4CAE-B798-63E70B9B08C4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55CCA-ECE7-881C-C6FF-5FF0544193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5F8D0-3BE9-950F-E310-5958B4398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6B532-487E-4234-9C1B-F6A278007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3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1E79-0838-4928-E245-05DD920494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 4 </a:t>
            </a:r>
            <a:endParaRPr lang="en-US" sz="5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321DC5-0022-0651-1127-310628EE35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sz="5400" b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ความรู้เบื้องต้นการให้บริการ </a:t>
            </a:r>
            <a:endParaRPr lang="en-US" sz="5400" b="1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268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FA9C8-BFD0-B6A9-CAE2-774217A3B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หัวข้อเนื้อหา</a:t>
            </a:r>
            <a:endParaRPr lang="en-US" sz="4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D5E59-38C1-FDA1-6503-EAAF073A8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 </a:t>
            </a:r>
            <a:r>
              <a:rPr lang="th-TH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ความรู้เบื้องต้นการให้บริการ </a:t>
            </a:r>
            <a:endParaRPr lang="en-US" sz="3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 </a:t>
            </a:r>
            <a:r>
              <a:rPr lang="th-TH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ความสำคัญของการบริการ </a:t>
            </a:r>
            <a:endParaRPr lang="en-US" sz="3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3. </a:t>
            </a:r>
            <a:r>
              <a:rPr lang="th-TH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ความหมายการบริการ (</a:t>
            </a:r>
            <a:r>
              <a:rPr lang="en-US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SERVICE) </a:t>
            </a: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4. </a:t>
            </a:r>
            <a:r>
              <a:rPr lang="th-TH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คุณลักษณะเฉพาะในงานบริการ </a:t>
            </a:r>
            <a:endParaRPr lang="en-US" sz="3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592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E7AF7-43A0-4E53-B7C8-2400D61A1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วัตถุประสงค์การเรียน</a:t>
            </a:r>
            <a:endParaRPr lang="en-US" sz="4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16394-413A-AA85-AEDA-8F727A6E1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1. </a:t>
            </a:r>
            <a:r>
              <a:rPr lang="th-TH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เพื่อใหนักศึกษาเกิดความรู ความเขาใจและสามารถอธิบายเกี่ยวกับความรูเบื้องตนการใหบริการ </a:t>
            </a:r>
            <a:endParaRPr lang="en-US" sz="3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2. </a:t>
            </a:r>
            <a:r>
              <a:rPr lang="th-TH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เพื่อใหนักศึกษาทราบถึงแนวคิดหลักความสำคัญของการบริการ </a:t>
            </a:r>
            <a:endParaRPr lang="en-US" sz="36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3. </a:t>
            </a:r>
            <a:r>
              <a:rPr lang="th-TH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เพื่อใหนักศึกษาสามารถนําความรูไปประยุกตใชในการอธิบายความหมายการบริการ (</a:t>
            </a:r>
            <a:r>
              <a:rPr lang="en-US" sz="36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SERVICE)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431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AA7D8-0D01-BA3F-9D68-C2427B3C6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 dirty="0"/>
              <a:t>ผู้ให้บริการ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C3007-8FFA-0C88-D710-6882AA824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9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B295C-BAB6-4F86-7639-CA7BF80B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การบริการ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AAB27-FB31-C9D7-4D3A-B2CB11A9F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“การบริการ” เป็นกิจกรรมการ</a:t>
            </a:r>
            <a:r>
              <a:rPr lang="th-TH" dirty="0" err="1"/>
              <a:t>กระทํา</a:t>
            </a:r>
            <a:r>
              <a:rPr lang="th-TH" dirty="0"/>
              <a:t>และการปฏิบัติที่ผู้ให้บริการจัด</a:t>
            </a:r>
            <a:r>
              <a:rPr lang="th-TH" dirty="0" err="1"/>
              <a:t>ทํา</a:t>
            </a:r>
            <a:r>
              <a:rPr lang="th-TH" dirty="0"/>
              <a:t>ขึ้นเพื่อเสนอขาย และส่ง มอบสู่</a:t>
            </a:r>
            <a:r>
              <a:rPr lang="th-TH" dirty="0" err="1"/>
              <a:t>ผู</a:t>
            </a:r>
            <a:r>
              <a:rPr lang="th-TH" dirty="0"/>
              <a:t>รับบริการหรือ</a:t>
            </a:r>
            <a:r>
              <a:rPr lang="th-TH" dirty="0" err="1"/>
              <a:t>เป</a:t>
            </a:r>
            <a:r>
              <a:rPr lang="th-TH" dirty="0"/>
              <a:t>นกิจกรรมที่จัด</a:t>
            </a:r>
            <a:r>
              <a:rPr lang="th-TH" dirty="0" err="1"/>
              <a:t>ทํา</a:t>
            </a:r>
            <a:r>
              <a:rPr lang="th-TH" dirty="0"/>
              <a:t>ขึ้นรวมกับการขายสินคาเพื่อสนองความตองการ และสร</a:t>
            </a:r>
            <a:r>
              <a:rPr lang="th-TH" dirty="0" err="1"/>
              <a:t>างค</a:t>
            </a:r>
            <a:r>
              <a:rPr lang="th-TH" dirty="0"/>
              <a:t>วามพึง พอใจใหแก</a:t>
            </a:r>
            <a:r>
              <a:rPr lang="th-TH" dirty="0" err="1"/>
              <a:t>ผู</a:t>
            </a:r>
            <a:r>
              <a:rPr lang="th-TH" dirty="0"/>
              <a:t>รับบริการ</a:t>
            </a:r>
            <a:r>
              <a:rPr lang="th-TH" dirty="0" err="1"/>
              <a:t>อย</a:t>
            </a:r>
            <a:r>
              <a:rPr lang="th-TH" dirty="0"/>
              <a:t></a:t>
            </a:r>
            <a:r>
              <a:rPr lang="th-TH" dirty="0" err="1"/>
              <a:t>าง</a:t>
            </a:r>
            <a:r>
              <a:rPr lang="th-TH" dirty="0"/>
              <a:t>ทันทีทันใด ลักษณะของการบริการมีทั้ง</a:t>
            </a:r>
            <a:r>
              <a:rPr lang="th-TH" dirty="0" err="1"/>
              <a:t>ไม</a:t>
            </a:r>
            <a:r>
              <a:rPr lang="th-TH" dirty="0"/>
              <a:t>มีรูปร</a:t>
            </a:r>
            <a:r>
              <a:rPr lang="th-TH" dirty="0" err="1"/>
              <a:t>าง</a:t>
            </a:r>
            <a:r>
              <a:rPr lang="th-TH" dirty="0"/>
              <a:t>หรือ ตัวตน </a:t>
            </a:r>
            <a:r>
              <a:rPr lang="th-TH" dirty="0" err="1"/>
              <a:t>ไม</a:t>
            </a:r>
            <a:r>
              <a:rPr lang="th-TH" dirty="0"/>
              <a:t>สามารถสัมผัส หรือจับแตะตอง</a:t>
            </a:r>
            <a:r>
              <a:rPr lang="th-TH" dirty="0" err="1"/>
              <a:t>ได</a:t>
            </a:r>
            <a:r>
              <a:rPr lang="th-TH" dirty="0"/>
              <a:t>และ</a:t>
            </a:r>
            <a:r>
              <a:rPr lang="th-TH" dirty="0" err="1"/>
              <a:t>เป</a:t>
            </a:r>
            <a:r>
              <a:rPr lang="th-TH" dirty="0"/>
              <a:t>นสิ่งที่เสื่อมสูญสลาย</a:t>
            </a:r>
            <a:r>
              <a:rPr lang="th-TH" dirty="0" err="1"/>
              <a:t>ได</a:t>
            </a:r>
            <a:r>
              <a:rPr lang="th-TH" dirty="0"/>
              <a:t>ง</a:t>
            </a:r>
            <a:r>
              <a:rPr lang="th-TH" dirty="0" err="1"/>
              <a:t>ายแต</a:t>
            </a:r>
            <a:r>
              <a:rPr lang="th-TH" dirty="0"/>
              <a:t>สามารถนํามาซื้อขาย กันได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60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7F323-4411-38AB-BD85-23FE20917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b="1" dirty="0"/>
              <a:t>ผู้รับบริการ</a:t>
            </a:r>
            <a:endParaRPr lang="en-US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370C4-D057-D83F-0374-2B4D231B1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93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223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TH SarabunPSK</vt:lpstr>
      <vt:lpstr>Office Theme</vt:lpstr>
      <vt:lpstr>บทที่ 4 </vt:lpstr>
      <vt:lpstr>หัวข้อเนื้อหา</vt:lpstr>
      <vt:lpstr>วัตถุประสงค์การเรียน</vt:lpstr>
      <vt:lpstr>ผู้ให้บริการ</vt:lpstr>
      <vt:lpstr>การบริการ</vt:lpstr>
      <vt:lpstr>ผู้รับบริการ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4</dc:title>
  <dc:creator>20H1 Home</dc:creator>
  <cp:lastModifiedBy>20H1 Home</cp:lastModifiedBy>
  <cp:revision>4</cp:revision>
  <dcterms:created xsi:type="dcterms:W3CDTF">2022-09-05T01:19:46Z</dcterms:created>
  <dcterms:modified xsi:type="dcterms:W3CDTF">2022-09-05T03:33:25Z</dcterms:modified>
</cp:coreProperties>
</file>