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95" r:id="rId4"/>
    <p:sldId id="275" r:id="rId5"/>
    <p:sldId id="296" r:id="rId6"/>
    <p:sldId id="294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59" r:id="rId20"/>
    <p:sldId id="279" r:id="rId21"/>
    <p:sldId id="261" r:id="rId22"/>
    <p:sldId id="265" r:id="rId23"/>
    <p:sldId id="290" r:id="rId24"/>
    <p:sldId id="257" r:id="rId25"/>
    <p:sldId id="262" r:id="rId26"/>
    <p:sldId id="292" r:id="rId27"/>
    <p:sldId id="270" r:id="rId28"/>
    <p:sldId id="273" r:id="rId29"/>
    <p:sldId id="272" r:id="rId30"/>
    <p:sldId id="276" r:id="rId31"/>
    <p:sldId id="285" r:id="rId32"/>
    <p:sldId id="286" r:id="rId33"/>
    <p:sldId id="287" r:id="rId34"/>
    <p:sldId id="288" r:id="rId35"/>
    <p:sldId id="263" r:id="rId36"/>
    <p:sldId id="267" r:id="rId37"/>
    <p:sldId id="264" r:id="rId38"/>
    <p:sldId id="266" r:id="rId39"/>
    <p:sldId id="268" r:id="rId40"/>
    <p:sldId id="281" r:id="rId41"/>
    <p:sldId id="280" r:id="rId42"/>
    <p:sldId id="269" r:id="rId43"/>
    <p:sldId id="27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hyperlink" Target="https://www.mindphp.com/%E0%B8%84%E0%B8%B9%E0%B9%88%E0%B8%A1%E0%B8%B7%E0%B8%AD/73-%E0%B8%84%E0%B8%B7%E0%B8%AD%E0%B8%AD%E0%B8%B0%E0%B9%84%E0%B8%A3/2086-shopping-cart-%E0%B8%84%E0%B8%B7%E0%B8%AD%E0%B8%AD%E0%B8%B0%E0%B9%84%E0%B8%A3.htm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mindphp.com/%E0%B8%84%E0%B8%B9%E0%B9%88%E0%B8%A1%E0%B8%B7%E0%B8%AD/73-%E0%B8%84%E0%B8%B7%E0%B8%AD%E0%B8%AD%E0%B8%B0%E0%B9%84%E0%B8%A3/2086-shopping-cart-%E0%B8%84%E0%B8%B7%E0%B8%AD%E0%B8%AD%E0%B8%B0%E0%B9%84%E0%B8%A3.html" TargetMode="External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5B7A7-256A-467A-95AE-103481B64C70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58FFDE-66DF-4C6F-9228-20E21E25B634}">
      <dgm:prSet phldrT="[Text]" custT="1"/>
      <dgm:spPr/>
      <dgm:t>
        <a:bodyPr/>
        <a:lstStyle/>
        <a:p>
          <a:r>
            <a:rPr lang="th-TH" sz="4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ประเภทของ </a:t>
          </a:r>
          <a:r>
            <a:rPr lang="en-US" sz="4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E-Commerce</a:t>
          </a:r>
          <a:endParaRPr lang="en-US" sz="4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C166C3-BEEE-40A0-98B6-0D0A709AAC69}" type="parTrans" cxnId="{E398BC1A-6E69-4FA0-B157-EF61F85689DD}">
      <dgm:prSet/>
      <dgm:spPr/>
      <dgm:t>
        <a:bodyPr/>
        <a:lstStyle/>
        <a:p>
          <a:endParaRPr lang="en-US"/>
        </a:p>
      </dgm:t>
    </dgm:pt>
    <dgm:pt modelId="{266A242D-D700-426A-A7ED-62609AD96A81}" type="sibTrans" cxnId="{E398BC1A-6E69-4FA0-B157-EF61F85689DD}">
      <dgm:prSet/>
      <dgm:spPr/>
      <dgm:t>
        <a:bodyPr/>
        <a:lstStyle/>
        <a:p>
          <a:endParaRPr lang="en-US"/>
        </a:p>
      </dgm:t>
    </dgm:pt>
    <dgm:pt modelId="{F0599995-0EED-404D-82CB-DE6349E3AE09}" type="pres">
      <dgm:prSet presAssocID="{E3C5B7A7-256A-467A-95AE-103481B64C70}" presName="linear" presStyleCnt="0">
        <dgm:presLayoutVars>
          <dgm:dir/>
          <dgm:animLvl val="lvl"/>
          <dgm:resizeHandles val="exact"/>
        </dgm:presLayoutVars>
      </dgm:prSet>
      <dgm:spPr/>
    </dgm:pt>
    <dgm:pt modelId="{C7DCB9E2-7371-4EE5-BBDF-821FAA039AA0}" type="pres">
      <dgm:prSet presAssocID="{CE58FFDE-66DF-4C6F-9228-20E21E25B634}" presName="parentLin" presStyleCnt="0"/>
      <dgm:spPr/>
    </dgm:pt>
    <dgm:pt modelId="{15FA62CC-9CF9-4102-88D4-88D86442D439}" type="pres">
      <dgm:prSet presAssocID="{CE58FFDE-66DF-4C6F-9228-20E21E25B634}" presName="parentLeftMargin" presStyleLbl="node1" presStyleIdx="0" presStyleCnt="1"/>
      <dgm:spPr/>
    </dgm:pt>
    <dgm:pt modelId="{9E756CB8-918E-4E01-9FF1-CE9EF5121458}" type="pres">
      <dgm:prSet presAssocID="{CE58FFDE-66DF-4C6F-9228-20E21E25B634}" presName="parentText" presStyleLbl="node1" presStyleIdx="0" presStyleCnt="1" custScaleX="129132">
        <dgm:presLayoutVars>
          <dgm:chMax val="0"/>
          <dgm:bulletEnabled val="1"/>
        </dgm:presLayoutVars>
      </dgm:prSet>
      <dgm:spPr/>
    </dgm:pt>
    <dgm:pt modelId="{BC61DD55-9ACF-417A-A9B9-462EE28CE39C}" type="pres">
      <dgm:prSet presAssocID="{CE58FFDE-66DF-4C6F-9228-20E21E25B634}" presName="negativeSpace" presStyleCnt="0"/>
      <dgm:spPr/>
    </dgm:pt>
    <dgm:pt modelId="{1FBB6C97-5702-4D5A-8523-883BBBBE7C3D}" type="pres">
      <dgm:prSet presAssocID="{CE58FFDE-66DF-4C6F-9228-20E21E25B634}" presName="childText" presStyleLbl="conFgAcc1" presStyleIdx="0" presStyleCnt="1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</dgm:pt>
  </dgm:ptLst>
  <dgm:cxnLst>
    <dgm:cxn modelId="{EC0A3E11-4157-4F1F-97AC-3B3B18082F64}" type="presOf" srcId="{CE58FFDE-66DF-4C6F-9228-20E21E25B634}" destId="{9E756CB8-918E-4E01-9FF1-CE9EF5121458}" srcOrd="1" destOrd="0" presId="urn:microsoft.com/office/officeart/2005/8/layout/list1"/>
    <dgm:cxn modelId="{E398BC1A-6E69-4FA0-B157-EF61F85689DD}" srcId="{E3C5B7A7-256A-467A-95AE-103481B64C70}" destId="{CE58FFDE-66DF-4C6F-9228-20E21E25B634}" srcOrd="0" destOrd="0" parTransId="{E9C166C3-BEEE-40A0-98B6-0D0A709AAC69}" sibTransId="{266A242D-D700-426A-A7ED-62609AD96A81}"/>
    <dgm:cxn modelId="{821FB86E-9896-47DE-9592-79831FA60BA8}" type="presOf" srcId="{CE58FFDE-66DF-4C6F-9228-20E21E25B634}" destId="{15FA62CC-9CF9-4102-88D4-88D86442D439}" srcOrd="0" destOrd="0" presId="urn:microsoft.com/office/officeart/2005/8/layout/list1"/>
    <dgm:cxn modelId="{4DEBC8A8-3B05-437F-995F-9250569642C8}" type="presOf" srcId="{E3C5B7A7-256A-467A-95AE-103481B64C70}" destId="{F0599995-0EED-404D-82CB-DE6349E3AE09}" srcOrd="0" destOrd="0" presId="urn:microsoft.com/office/officeart/2005/8/layout/list1"/>
    <dgm:cxn modelId="{18014E23-2453-4859-B539-3418EE21AEC0}" type="presParOf" srcId="{F0599995-0EED-404D-82CB-DE6349E3AE09}" destId="{C7DCB9E2-7371-4EE5-BBDF-821FAA039AA0}" srcOrd="0" destOrd="0" presId="urn:microsoft.com/office/officeart/2005/8/layout/list1"/>
    <dgm:cxn modelId="{526812D0-71EA-4F69-A5CB-0BFDA416570F}" type="presParOf" srcId="{C7DCB9E2-7371-4EE5-BBDF-821FAA039AA0}" destId="{15FA62CC-9CF9-4102-88D4-88D86442D439}" srcOrd="0" destOrd="0" presId="urn:microsoft.com/office/officeart/2005/8/layout/list1"/>
    <dgm:cxn modelId="{785276FF-DF76-4CCE-9320-E2D96550192C}" type="presParOf" srcId="{C7DCB9E2-7371-4EE5-BBDF-821FAA039AA0}" destId="{9E756CB8-918E-4E01-9FF1-CE9EF5121458}" srcOrd="1" destOrd="0" presId="urn:microsoft.com/office/officeart/2005/8/layout/list1"/>
    <dgm:cxn modelId="{2835C648-7FEC-473C-BD87-F8B9E9D06FCF}" type="presParOf" srcId="{F0599995-0EED-404D-82CB-DE6349E3AE09}" destId="{BC61DD55-9ACF-417A-A9B9-462EE28CE39C}" srcOrd="1" destOrd="0" presId="urn:microsoft.com/office/officeart/2005/8/layout/list1"/>
    <dgm:cxn modelId="{44CB1803-206A-44F8-B5F7-348275263A55}" type="presParOf" srcId="{F0599995-0EED-404D-82CB-DE6349E3AE09}" destId="{1FBB6C97-5702-4D5A-8523-883BBBBE7C3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77F765-8C20-4B33-AB6C-2A31A1C5F846}" type="doc">
      <dgm:prSet loTypeId="urn:microsoft.com/office/officeart/2011/layout/HexagonRadial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FBF690-BD1E-4C52-9698-642424A8E7EC}">
      <dgm:prSet phldrT="[Text]" custT="1"/>
      <dgm:spPr/>
      <dgm:t>
        <a:bodyPr/>
        <a:lstStyle/>
        <a:p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สาธารณรัฐประชาชนจีน </a:t>
          </a:r>
        </a:p>
        <a:p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15.9%</a:t>
          </a:r>
          <a:endParaRPr lang="en-US" sz="2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DC8BD6-D31B-403F-BD02-FE07DDD04E92}" type="parTrans" cxnId="{A55B45F4-A7D7-4F96-BF54-307C1C18A11C}">
      <dgm:prSet/>
      <dgm:spPr/>
      <dgm:t>
        <a:bodyPr/>
        <a:lstStyle/>
        <a:p>
          <a:endParaRPr lang="en-US"/>
        </a:p>
      </dgm:t>
    </dgm:pt>
    <dgm:pt modelId="{8BA4AC0F-9ECF-478D-8059-8C6D5564414D}" type="sibTrans" cxnId="{A55B45F4-A7D7-4F96-BF54-307C1C18A11C}">
      <dgm:prSet/>
      <dgm:spPr/>
      <dgm:t>
        <a:bodyPr/>
        <a:lstStyle/>
        <a:p>
          <a:endParaRPr lang="en-US"/>
        </a:p>
      </dgm:t>
    </dgm:pt>
    <dgm:pt modelId="{749A373E-331C-41C9-80CE-4556E2CF2251}">
      <dgm:prSet phldrT="[Text]" custT="1"/>
      <dgm:spPr/>
      <dgm:t>
        <a:bodyPr/>
        <a:lstStyle/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สหรัฐอเมริกา </a:t>
          </a:r>
        </a:p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7.5%</a:t>
          </a:r>
          <a:endParaRPr lang="en-US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277239-8E65-48AD-9CA4-43DFEF7EEF89}" type="parTrans" cxnId="{9E9272B7-5A08-40DF-A7A2-B8A65CAA8508}">
      <dgm:prSet/>
      <dgm:spPr/>
      <dgm:t>
        <a:bodyPr/>
        <a:lstStyle/>
        <a:p>
          <a:endParaRPr lang="en-US"/>
        </a:p>
      </dgm:t>
    </dgm:pt>
    <dgm:pt modelId="{9EB8D2C3-6EB8-4A0D-A942-AD9850FB7A60}" type="sibTrans" cxnId="{9E9272B7-5A08-40DF-A7A2-B8A65CAA8508}">
      <dgm:prSet/>
      <dgm:spPr/>
      <dgm:t>
        <a:bodyPr/>
        <a:lstStyle/>
        <a:p>
          <a:endParaRPr lang="en-US"/>
        </a:p>
      </dgm:t>
    </dgm:pt>
    <dgm:pt modelId="{8E0A2201-C69F-4CAB-B18E-D6A17307812A}">
      <dgm:prSet phldrT="[Text]" custT="1"/>
      <dgm:spPr/>
      <dgm:t>
        <a:bodyPr/>
        <a:lstStyle/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สหราชอาณาจักร</a:t>
          </a:r>
        </a:p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14.5%</a:t>
          </a:r>
          <a:endParaRPr lang="en-US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5B2741-1740-4FF6-A1CE-5B619ED7F02C}" type="parTrans" cxnId="{D9ECBA15-8C6E-487A-B737-74C19EDB4A38}">
      <dgm:prSet/>
      <dgm:spPr/>
      <dgm:t>
        <a:bodyPr/>
        <a:lstStyle/>
        <a:p>
          <a:endParaRPr lang="en-US"/>
        </a:p>
      </dgm:t>
    </dgm:pt>
    <dgm:pt modelId="{F2AB85AA-95DC-482D-9292-D6339A537026}" type="sibTrans" cxnId="{D9ECBA15-8C6E-487A-B737-74C19EDB4A38}">
      <dgm:prSet/>
      <dgm:spPr/>
      <dgm:t>
        <a:bodyPr/>
        <a:lstStyle/>
        <a:p>
          <a:endParaRPr lang="en-US"/>
        </a:p>
      </dgm:t>
    </dgm:pt>
    <dgm:pt modelId="{2D5ADDA5-3DBF-4ED4-8BBB-BF2F635FA87A}">
      <dgm:prSet phldrT="[Text]" custT="1"/>
      <dgm:spPr/>
      <dgm:t>
        <a:bodyPr/>
        <a:lstStyle/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ญี่ปุ่น </a:t>
          </a:r>
        </a:p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5.4%</a:t>
          </a:r>
          <a:endParaRPr lang="en-US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F21B1F-80FF-47DC-8BB5-A658C03DDE6B}" type="parTrans" cxnId="{A18AB1C4-07E5-4EF6-8276-751E5A04BE6C}">
      <dgm:prSet/>
      <dgm:spPr/>
      <dgm:t>
        <a:bodyPr/>
        <a:lstStyle/>
        <a:p>
          <a:endParaRPr lang="en-US"/>
        </a:p>
      </dgm:t>
    </dgm:pt>
    <dgm:pt modelId="{0CBE45A3-3225-4386-BA76-972941E38919}" type="sibTrans" cxnId="{A18AB1C4-07E5-4EF6-8276-751E5A04BE6C}">
      <dgm:prSet/>
      <dgm:spPr/>
      <dgm:t>
        <a:bodyPr/>
        <a:lstStyle/>
        <a:p>
          <a:endParaRPr lang="en-US"/>
        </a:p>
      </dgm:t>
    </dgm:pt>
    <dgm:pt modelId="{F4AFA988-E527-44B0-A98D-02195995CE7B}">
      <dgm:prSet phldrT="[Text]" custT="1"/>
      <dgm:spPr/>
      <dgm:t>
        <a:bodyPr/>
        <a:lstStyle/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เยอรมนี  </a:t>
          </a:r>
        </a:p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8.4%</a:t>
          </a:r>
          <a:endParaRPr lang="en-US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7DD9DF-63F3-4F3B-9A0A-32B662E14272}" type="parTrans" cxnId="{03B429C3-71B6-498F-A45D-8B4F3809F9CD}">
      <dgm:prSet/>
      <dgm:spPr/>
      <dgm:t>
        <a:bodyPr/>
        <a:lstStyle/>
        <a:p>
          <a:endParaRPr lang="en-US"/>
        </a:p>
      </dgm:t>
    </dgm:pt>
    <dgm:pt modelId="{154FFCB8-2B41-4777-B60D-3A7F0D2F38D8}" type="sibTrans" cxnId="{03B429C3-71B6-498F-A45D-8B4F3809F9CD}">
      <dgm:prSet/>
      <dgm:spPr/>
      <dgm:t>
        <a:bodyPr/>
        <a:lstStyle/>
        <a:p>
          <a:endParaRPr lang="en-US"/>
        </a:p>
      </dgm:t>
    </dgm:pt>
    <dgm:pt modelId="{8F57C032-FCA4-44E5-ACD9-15BA5A8AA701}">
      <dgm:prSet phldrT="[Text]" custT="1"/>
      <dgm:spPr/>
      <dgm:t>
        <a:bodyPr/>
        <a:lstStyle/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ฝรั่งเศส  </a:t>
          </a:r>
        </a:p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5.1%</a:t>
          </a:r>
          <a:endParaRPr lang="en-US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B4C209-D16D-44F9-AC48-4B4F6EEF8927}" type="parTrans" cxnId="{98996066-F745-4F59-BE59-EB200A2F5E98}">
      <dgm:prSet/>
      <dgm:spPr/>
      <dgm:t>
        <a:bodyPr/>
        <a:lstStyle/>
        <a:p>
          <a:endParaRPr lang="en-US"/>
        </a:p>
      </dgm:t>
    </dgm:pt>
    <dgm:pt modelId="{BCAF4FFF-7802-4C79-9E42-AF192C8C8A82}" type="sibTrans" cxnId="{98996066-F745-4F59-BE59-EB200A2F5E98}">
      <dgm:prSet/>
      <dgm:spPr/>
      <dgm:t>
        <a:bodyPr/>
        <a:lstStyle/>
        <a:p>
          <a:endParaRPr lang="en-US"/>
        </a:p>
      </dgm:t>
    </dgm:pt>
    <dgm:pt modelId="{AA543F8B-9DAF-45DC-B59B-4AC3EA589CBD}">
      <dgm:prSet phldrT="[Text]" custT="1"/>
      <dgm:spPr/>
      <dgm:t>
        <a:bodyPr/>
        <a:lstStyle/>
        <a:p>
          <a:r>
            <a:rPr lang="th-TH" sz="1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เกาหลีใต้ ส่วนแบ่งทางการตลาดของอุตสาหกรรมค้าปลีก : 9.8%</a:t>
          </a:r>
          <a:endParaRPr lang="en-US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22BE3-73A1-4E3B-BEE9-BC69E7313E76}" type="parTrans" cxnId="{BD8520A9-BE0F-4BC0-A5A8-D43B6176A3D0}">
      <dgm:prSet/>
      <dgm:spPr/>
      <dgm:t>
        <a:bodyPr/>
        <a:lstStyle/>
        <a:p>
          <a:endParaRPr lang="en-US"/>
        </a:p>
      </dgm:t>
    </dgm:pt>
    <dgm:pt modelId="{BE6C74D8-5DAF-44D3-9606-ECA105C11703}" type="sibTrans" cxnId="{BD8520A9-BE0F-4BC0-A5A8-D43B6176A3D0}">
      <dgm:prSet/>
      <dgm:spPr/>
      <dgm:t>
        <a:bodyPr/>
        <a:lstStyle/>
        <a:p>
          <a:endParaRPr lang="en-US"/>
        </a:p>
      </dgm:t>
    </dgm:pt>
    <dgm:pt modelId="{5D8F711F-6DEF-4AA7-8A7A-8DA2398E7993}" type="pres">
      <dgm:prSet presAssocID="{6E77F765-8C20-4B33-AB6C-2A31A1C5F84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50C5766-04BC-4E58-98C6-0BFF33CED254}" type="pres">
      <dgm:prSet presAssocID="{36FBF690-BD1E-4C52-9698-642424A8E7EC}" presName="Parent" presStyleLbl="node0" presStyleIdx="0" presStyleCnt="1" custScaleX="116803">
        <dgm:presLayoutVars>
          <dgm:chMax val="6"/>
          <dgm:chPref val="6"/>
        </dgm:presLayoutVars>
      </dgm:prSet>
      <dgm:spPr/>
    </dgm:pt>
    <dgm:pt modelId="{16F6438E-60BC-458B-AB95-1EC1CB547ADF}" type="pres">
      <dgm:prSet presAssocID="{749A373E-331C-41C9-80CE-4556E2CF2251}" presName="Accent1" presStyleCnt="0"/>
      <dgm:spPr/>
    </dgm:pt>
    <dgm:pt modelId="{517E39F6-96E4-4462-922F-B1855821C3E9}" type="pres">
      <dgm:prSet presAssocID="{749A373E-331C-41C9-80CE-4556E2CF2251}" presName="Accent" presStyleLbl="bgShp" presStyleIdx="0" presStyleCnt="6"/>
      <dgm:spPr/>
    </dgm:pt>
    <dgm:pt modelId="{859ECFFC-7348-4167-BDF9-078F685F1DA0}" type="pres">
      <dgm:prSet presAssocID="{749A373E-331C-41C9-80CE-4556E2CF225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1767CD2-CE5B-4A7C-8505-CAD9F2D65202}" type="pres">
      <dgm:prSet presAssocID="{8E0A2201-C69F-4CAB-B18E-D6A17307812A}" presName="Accent2" presStyleCnt="0"/>
      <dgm:spPr/>
    </dgm:pt>
    <dgm:pt modelId="{623659F1-B4E1-465D-9480-7DBEB6EDA9BF}" type="pres">
      <dgm:prSet presAssocID="{8E0A2201-C69F-4CAB-B18E-D6A17307812A}" presName="Accent" presStyleLbl="bgShp" presStyleIdx="1" presStyleCnt="6"/>
      <dgm:spPr/>
    </dgm:pt>
    <dgm:pt modelId="{20457F15-4090-4597-A6E0-A6130DFE6C58}" type="pres">
      <dgm:prSet presAssocID="{8E0A2201-C69F-4CAB-B18E-D6A17307812A}" presName="Child2" presStyleLbl="node1" presStyleIdx="1" presStyleCnt="6" custScaleX="100458">
        <dgm:presLayoutVars>
          <dgm:chMax val="0"/>
          <dgm:chPref val="0"/>
          <dgm:bulletEnabled val="1"/>
        </dgm:presLayoutVars>
      </dgm:prSet>
      <dgm:spPr/>
    </dgm:pt>
    <dgm:pt modelId="{A6BCB21C-79C0-425E-A41D-1D7608E4D5DD}" type="pres">
      <dgm:prSet presAssocID="{2D5ADDA5-3DBF-4ED4-8BBB-BF2F635FA87A}" presName="Accent3" presStyleCnt="0"/>
      <dgm:spPr/>
    </dgm:pt>
    <dgm:pt modelId="{EA741241-9512-4F66-8215-B548FD2B50E6}" type="pres">
      <dgm:prSet presAssocID="{2D5ADDA5-3DBF-4ED4-8BBB-BF2F635FA87A}" presName="Accent" presStyleLbl="bgShp" presStyleIdx="2" presStyleCnt="6"/>
      <dgm:spPr/>
    </dgm:pt>
    <dgm:pt modelId="{501C3F61-64F1-4C39-80CE-16B36274728B}" type="pres">
      <dgm:prSet presAssocID="{2D5ADDA5-3DBF-4ED4-8BBB-BF2F635FA87A}" presName="Child3" presStyleLbl="node1" presStyleIdx="2" presStyleCnt="6" custScaleX="107192">
        <dgm:presLayoutVars>
          <dgm:chMax val="0"/>
          <dgm:chPref val="0"/>
          <dgm:bulletEnabled val="1"/>
        </dgm:presLayoutVars>
      </dgm:prSet>
      <dgm:spPr/>
    </dgm:pt>
    <dgm:pt modelId="{9C78BA6E-900D-4E9F-85CF-641E7900203C}" type="pres">
      <dgm:prSet presAssocID="{F4AFA988-E527-44B0-A98D-02195995CE7B}" presName="Accent4" presStyleCnt="0"/>
      <dgm:spPr/>
    </dgm:pt>
    <dgm:pt modelId="{B99FE2F9-61E7-4F2A-800B-D9E032FA5DF7}" type="pres">
      <dgm:prSet presAssocID="{F4AFA988-E527-44B0-A98D-02195995CE7B}" presName="Accent" presStyleLbl="bgShp" presStyleIdx="3" presStyleCnt="6"/>
      <dgm:spPr/>
    </dgm:pt>
    <dgm:pt modelId="{26AB3EE1-A846-4B3F-A3F3-4395C38FC7F8}" type="pres">
      <dgm:prSet presAssocID="{F4AFA988-E527-44B0-A98D-02195995CE7B}" presName="Child4" presStyleLbl="node1" presStyleIdx="3" presStyleCnt="6" custScaleX="113530">
        <dgm:presLayoutVars>
          <dgm:chMax val="0"/>
          <dgm:chPref val="0"/>
          <dgm:bulletEnabled val="1"/>
        </dgm:presLayoutVars>
      </dgm:prSet>
      <dgm:spPr/>
    </dgm:pt>
    <dgm:pt modelId="{159C5722-756F-4E5B-AB98-7EE3B1048F75}" type="pres">
      <dgm:prSet presAssocID="{8F57C032-FCA4-44E5-ACD9-15BA5A8AA701}" presName="Accent5" presStyleCnt="0"/>
      <dgm:spPr/>
    </dgm:pt>
    <dgm:pt modelId="{B37938C9-3D75-44E7-891D-197F0A11C5B2}" type="pres">
      <dgm:prSet presAssocID="{8F57C032-FCA4-44E5-ACD9-15BA5A8AA701}" presName="Accent" presStyleLbl="bgShp" presStyleIdx="4" presStyleCnt="6"/>
      <dgm:spPr/>
    </dgm:pt>
    <dgm:pt modelId="{D6E216CE-C00D-437C-BFE8-3B35F65CF53A}" type="pres">
      <dgm:prSet presAssocID="{8F57C032-FCA4-44E5-ACD9-15BA5A8AA701}" presName="Child5" presStyleLbl="node1" presStyleIdx="4" presStyleCnt="6" custScaleX="121400">
        <dgm:presLayoutVars>
          <dgm:chMax val="0"/>
          <dgm:chPref val="0"/>
          <dgm:bulletEnabled val="1"/>
        </dgm:presLayoutVars>
      </dgm:prSet>
      <dgm:spPr/>
    </dgm:pt>
    <dgm:pt modelId="{FD9EC9CA-ADB4-4B96-BD64-0E548B5FB523}" type="pres">
      <dgm:prSet presAssocID="{AA543F8B-9DAF-45DC-B59B-4AC3EA589CBD}" presName="Accent6" presStyleCnt="0"/>
      <dgm:spPr/>
    </dgm:pt>
    <dgm:pt modelId="{90B107A1-C4AF-4690-A873-1D602EDA2110}" type="pres">
      <dgm:prSet presAssocID="{AA543F8B-9DAF-45DC-B59B-4AC3EA589CBD}" presName="Accent" presStyleLbl="bgShp" presStyleIdx="5" presStyleCnt="6"/>
      <dgm:spPr/>
    </dgm:pt>
    <dgm:pt modelId="{DE448890-0E02-41CB-BFFD-E605565F2EC6}" type="pres">
      <dgm:prSet presAssocID="{AA543F8B-9DAF-45DC-B59B-4AC3EA589CBD}" presName="Child6" presStyleLbl="node1" presStyleIdx="5" presStyleCnt="6" custScaleX="110953">
        <dgm:presLayoutVars>
          <dgm:chMax val="0"/>
          <dgm:chPref val="0"/>
          <dgm:bulletEnabled val="1"/>
        </dgm:presLayoutVars>
      </dgm:prSet>
      <dgm:spPr/>
    </dgm:pt>
  </dgm:ptLst>
  <dgm:cxnLst>
    <dgm:cxn modelId="{D9ECBA15-8C6E-487A-B737-74C19EDB4A38}" srcId="{36FBF690-BD1E-4C52-9698-642424A8E7EC}" destId="{8E0A2201-C69F-4CAB-B18E-D6A17307812A}" srcOrd="1" destOrd="0" parTransId="{C65B2741-1740-4FF6-A1CE-5B619ED7F02C}" sibTransId="{F2AB85AA-95DC-482D-9292-D6339A537026}"/>
    <dgm:cxn modelId="{DCCC6416-A9B0-444B-BA75-9B719C4DE53E}" type="presOf" srcId="{F4AFA988-E527-44B0-A98D-02195995CE7B}" destId="{26AB3EE1-A846-4B3F-A3F3-4395C38FC7F8}" srcOrd="0" destOrd="0" presId="urn:microsoft.com/office/officeart/2011/layout/HexagonRadial"/>
    <dgm:cxn modelId="{187F551B-5C4D-4FDD-9866-DF5E649DF9CD}" type="presOf" srcId="{6E77F765-8C20-4B33-AB6C-2A31A1C5F846}" destId="{5D8F711F-6DEF-4AA7-8A7A-8DA2398E7993}" srcOrd="0" destOrd="0" presId="urn:microsoft.com/office/officeart/2011/layout/HexagonRadial"/>
    <dgm:cxn modelId="{33D9192F-804E-40EE-8667-5335B52B991F}" type="presOf" srcId="{8F57C032-FCA4-44E5-ACD9-15BA5A8AA701}" destId="{D6E216CE-C00D-437C-BFE8-3B35F65CF53A}" srcOrd="0" destOrd="0" presId="urn:microsoft.com/office/officeart/2011/layout/HexagonRadial"/>
    <dgm:cxn modelId="{98996066-F745-4F59-BE59-EB200A2F5E98}" srcId="{36FBF690-BD1E-4C52-9698-642424A8E7EC}" destId="{8F57C032-FCA4-44E5-ACD9-15BA5A8AA701}" srcOrd="4" destOrd="0" parTransId="{06B4C209-D16D-44F9-AC48-4B4F6EEF8927}" sibTransId="{BCAF4FFF-7802-4C79-9E42-AF192C8C8A82}"/>
    <dgm:cxn modelId="{A074DA55-ABFD-4EDF-B396-5C9522A8C7F6}" type="presOf" srcId="{8E0A2201-C69F-4CAB-B18E-D6A17307812A}" destId="{20457F15-4090-4597-A6E0-A6130DFE6C58}" srcOrd="0" destOrd="0" presId="urn:microsoft.com/office/officeart/2011/layout/HexagonRadial"/>
    <dgm:cxn modelId="{A0476278-BA95-485E-9E35-67D8E0F52EAF}" type="presOf" srcId="{AA543F8B-9DAF-45DC-B59B-4AC3EA589CBD}" destId="{DE448890-0E02-41CB-BFFD-E605565F2EC6}" srcOrd="0" destOrd="0" presId="urn:microsoft.com/office/officeart/2011/layout/HexagonRadial"/>
    <dgm:cxn modelId="{BD8520A9-BE0F-4BC0-A5A8-D43B6176A3D0}" srcId="{36FBF690-BD1E-4C52-9698-642424A8E7EC}" destId="{AA543F8B-9DAF-45DC-B59B-4AC3EA589CBD}" srcOrd="5" destOrd="0" parTransId="{F8122BE3-73A1-4E3B-BEE9-BC69E7313E76}" sibTransId="{BE6C74D8-5DAF-44D3-9606-ECA105C11703}"/>
    <dgm:cxn modelId="{D211F9AA-C5A1-4AD9-810A-B9B825AD0012}" type="presOf" srcId="{749A373E-331C-41C9-80CE-4556E2CF2251}" destId="{859ECFFC-7348-4167-BDF9-078F685F1DA0}" srcOrd="0" destOrd="0" presId="urn:microsoft.com/office/officeart/2011/layout/HexagonRadial"/>
    <dgm:cxn modelId="{0CCDF4AD-D07E-43D5-AF77-68A3124E6827}" type="presOf" srcId="{36FBF690-BD1E-4C52-9698-642424A8E7EC}" destId="{C50C5766-04BC-4E58-98C6-0BFF33CED254}" srcOrd="0" destOrd="0" presId="urn:microsoft.com/office/officeart/2011/layout/HexagonRadial"/>
    <dgm:cxn modelId="{9E9272B7-5A08-40DF-A7A2-B8A65CAA8508}" srcId="{36FBF690-BD1E-4C52-9698-642424A8E7EC}" destId="{749A373E-331C-41C9-80CE-4556E2CF2251}" srcOrd="0" destOrd="0" parTransId="{3E277239-8E65-48AD-9CA4-43DFEF7EEF89}" sibTransId="{9EB8D2C3-6EB8-4A0D-A942-AD9850FB7A60}"/>
    <dgm:cxn modelId="{03B429C3-71B6-498F-A45D-8B4F3809F9CD}" srcId="{36FBF690-BD1E-4C52-9698-642424A8E7EC}" destId="{F4AFA988-E527-44B0-A98D-02195995CE7B}" srcOrd="3" destOrd="0" parTransId="{2F7DD9DF-63F3-4F3B-9A0A-32B662E14272}" sibTransId="{154FFCB8-2B41-4777-B60D-3A7F0D2F38D8}"/>
    <dgm:cxn modelId="{A18AB1C4-07E5-4EF6-8276-751E5A04BE6C}" srcId="{36FBF690-BD1E-4C52-9698-642424A8E7EC}" destId="{2D5ADDA5-3DBF-4ED4-8BBB-BF2F635FA87A}" srcOrd="2" destOrd="0" parTransId="{1BF21B1F-80FF-47DC-8BB5-A658C03DDE6B}" sibTransId="{0CBE45A3-3225-4386-BA76-972941E38919}"/>
    <dgm:cxn modelId="{863EC2CD-A332-414F-AE56-61D2997DBEE5}" type="presOf" srcId="{2D5ADDA5-3DBF-4ED4-8BBB-BF2F635FA87A}" destId="{501C3F61-64F1-4C39-80CE-16B36274728B}" srcOrd="0" destOrd="0" presId="urn:microsoft.com/office/officeart/2011/layout/HexagonRadial"/>
    <dgm:cxn modelId="{A55B45F4-A7D7-4F96-BF54-307C1C18A11C}" srcId="{6E77F765-8C20-4B33-AB6C-2A31A1C5F846}" destId="{36FBF690-BD1E-4C52-9698-642424A8E7EC}" srcOrd="0" destOrd="0" parTransId="{A9DC8BD6-D31B-403F-BD02-FE07DDD04E92}" sibTransId="{8BA4AC0F-9ECF-478D-8059-8C6D5564414D}"/>
    <dgm:cxn modelId="{5322FE5E-A2CF-4EF9-96B8-FA81AAAE3AC6}" type="presParOf" srcId="{5D8F711F-6DEF-4AA7-8A7A-8DA2398E7993}" destId="{C50C5766-04BC-4E58-98C6-0BFF33CED254}" srcOrd="0" destOrd="0" presId="urn:microsoft.com/office/officeart/2011/layout/HexagonRadial"/>
    <dgm:cxn modelId="{7E50F97D-F58B-49A0-BAEE-2426EB708F22}" type="presParOf" srcId="{5D8F711F-6DEF-4AA7-8A7A-8DA2398E7993}" destId="{16F6438E-60BC-458B-AB95-1EC1CB547ADF}" srcOrd="1" destOrd="0" presId="urn:microsoft.com/office/officeart/2011/layout/HexagonRadial"/>
    <dgm:cxn modelId="{0B1C22A0-FA5A-4122-B551-3E674FD1EEC1}" type="presParOf" srcId="{16F6438E-60BC-458B-AB95-1EC1CB547ADF}" destId="{517E39F6-96E4-4462-922F-B1855821C3E9}" srcOrd="0" destOrd="0" presId="urn:microsoft.com/office/officeart/2011/layout/HexagonRadial"/>
    <dgm:cxn modelId="{C9616DEE-BB26-4827-8DB6-1FE8BBCA5F08}" type="presParOf" srcId="{5D8F711F-6DEF-4AA7-8A7A-8DA2398E7993}" destId="{859ECFFC-7348-4167-BDF9-078F685F1DA0}" srcOrd="2" destOrd="0" presId="urn:microsoft.com/office/officeart/2011/layout/HexagonRadial"/>
    <dgm:cxn modelId="{1FC43A49-2244-4D7C-856C-33F80EDE1C4B}" type="presParOf" srcId="{5D8F711F-6DEF-4AA7-8A7A-8DA2398E7993}" destId="{31767CD2-CE5B-4A7C-8505-CAD9F2D65202}" srcOrd="3" destOrd="0" presId="urn:microsoft.com/office/officeart/2011/layout/HexagonRadial"/>
    <dgm:cxn modelId="{1E371D6D-FC3B-4D4A-88AC-A3B99B3C8CCE}" type="presParOf" srcId="{31767CD2-CE5B-4A7C-8505-CAD9F2D65202}" destId="{623659F1-B4E1-465D-9480-7DBEB6EDA9BF}" srcOrd="0" destOrd="0" presId="urn:microsoft.com/office/officeart/2011/layout/HexagonRadial"/>
    <dgm:cxn modelId="{EE2019CA-5658-4969-9BD9-5AD2772E6A72}" type="presParOf" srcId="{5D8F711F-6DEF-4AA7-8A7A-8DA2398E7993}" destId="{20457F15-4090-4597-A6E0-A6130DFE6C58}" srcOrd="4" destOrd="0" presId="urn:microsoft.com/office/officeart/2011/layout/HexagonRadial"/>
    <dgm:cxn modelId="{0FD5BC68-55F3-4752-9D18-C9A294B2A0F6}" type="presParOf" srcId="{5D8F711F-6DEF-4AA7-8A7A-8DA2398E7993}" destId="{A6BCB21C-79C0-425E-A41D-1D7608E4D5DD}" srcOrd="5" destOrd="0" presId="urn:microsoft.com/office/officeart/2011/layout/HexagonRadial"/>
    <dgm:cxn modelId="{32983BE2-90C3-4DCF-A2A9-81AA10F78738}" type="presParOf" srcId="{A6BCB21C-79C0-425E-A41D-1D7608E4D5DD}" destId="{EA741241-9512-4F66-8215-B548FD2B50E6}" srcOrd="0" destOrd="0" presId="urn:microsoft.com/office/officeart/2011/layout/HexagonRadial"/>
    <dgm:cxn modelId="{6D56E4F3-BA7C-41A9-8918-E2A4424AE94B}" type="presParOf" srcId="{5D8F711F-6DEF-4AA7-8A7A-8DA2398E7993}" destId="{501C3F61-64F1-4C39-80CE-16B36274728B}" srcOrd="6" destOrd="0" presId="urn:microsoft.com/office/officeart/2011/layout/HexagonRadial"/>
    <dgm:cxn modelId="{224492E3-74C9-4707-B833-8E06BB0CCC47}" type="presParOf" srcId="{5D8F711F-6DEF-4AA7-8A7A-8DA2398E7993}" destId="{9C78BA6E-900D-4E9F-85CF-641E7900203C}" srcOrd="7" destOrd="0" presId="urn:microsoft.com/office/officeart/2011/layout/HexagonRadial"/>
    <dgm:cxn modelId="{E863FF4C-14F5-4F47-8FDD-179BFE3C388E}" type="presParOf" srcId="{9C78BA6E-900D-4E9F-85CF-641E7900203C}" destId="{B99FE2F9-61E7-4F2A-800B-D9E032FA5DF7}" srcOrd="0" destOrd="0" presId="urn:microsoft.com/office/officeart/2011/layout/HexagonRadial"/>
    <dgm:cxn modelId="{BA5132D0-E21B-4F3D-B02B-FD575971439D}" type="presParOf" srcId="{5D8F711F-6DEF-4AA7-8A7A-8DA2398E7993}" destId="{26AB3EE1-A846-4B3F-A3F3-4395C38FC7F8}" srcOrd="8" destOrd="0" presId="urn:microsoft.com/office/officeart/2011/layout/HexagonRadial"/>
    <dgm:cxn modelId="{770098FF-184A-4E6C-BDC1-558A4C6178FC}" type="presParOf" srcId="{5D8F711F-6DEF-4AA7-8A7A-8DA2398E7993}" destId="{159C5722-756F-4E5B-AB98-7EE3B1048F75}" srcOrd="9" destOrd="0" presId="urn:microsoft.com/office/officeart/2011/layout/HexagonRadial"/>
    <dgm:cxn modelId="{71C31296-615E-42CD-98AB-173FE5D54D56}" type="presParOf" srcId="{159C5722-756F-4E5B-AB98-7EE3B1048F75}" destId="{B37938C9-3D75-44E7-891D-197F0A11C5B2}" srcOrd="0" destOrd="0" presId="urn:microsoft.com/office/officeart/2011/layout/HexagonRadial"/>
    <dgm:cxn modelId="{2CC1E3CE-B88F-4BE9-BC1F-700F8F269343}" type="presParOf" srcId="{5D8F711F-6DEF-4AA7-8A7A-8DA2398E7993}" destId="{D6E216CE-C00D-437C-BFE8-3B35F65CF53A}" srcOrd="10" destOrd="0" presId="urn:microsoft.com/office/officeart/2011/layout/HexagonRadial"/>
    <dgm:cxn modelId="{6A96387C-7EA3-4DD0-B350-E6F9EA9CC6FF}" type="presParOf" srcId="{5D8F711F-6DEF-4AA7-8A7A-8DA2398E7993}" destId="{FD9EC9CA-ADB4-4B96-BD64-0E548B5FB523}" srcOrd="11" destOrd="0" presId="urn:microsoft.com/office/officeart/2011/layout/HexagonRadial"/>
    <dgm:cxn modelId="{18A227C3-3D52-4458-8F56-1F68CEDC04D3}" type="presParOf" srcId="{FD9EC9CA-ADB4-4B96-BD64-0E548B5FB523}" destId="{90B107A1-C4AF-4690-A873-1D602EDA2110}" srcOrd="0" destOrd="0" presId="urn:microsoft.com/office/officeart/2011/layout/HexagonRadial"/>
    <dgm:cxn modelId="{80809D94-D8FD-4239-A808-4C88E3A25E5F}" type="presParOf" srcId="{5D8F711F-6DEF-4AA7-8A7A-8DA2398E7993}" destId="{DE448890-0E02-41CB-BFFD-E605565F2EC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A9B4D-D1CA-4337-8D6C-A380328B8000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63C1C2-1878-4A9A-B83A-F6F62E6510B7}">
      <dgm:prSet phldrT="[Text]" custT="1"/>
      <dgm:spPr/>
      <dgm:t>
        <a:bodyPr/>
        <a:lstStyle/>
        <a:p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th-TH" sz="28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</a:t>
          </a:r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การค้าระหว่าง </a:t>
          </a:r>
          <a:r>
            <a:rPr lang="en-US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(</a:t>
          </a:r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ผู้บริโภคหรือผู้ซื้อ) กับ </a:t>
          </a:r>
          <a:r>
            <a:rPr lang="en-US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(</a:t>
          </a:r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ผู้ทำการค้า) เช่น ลูกค้าต้องการซื้อหนังสือกับร้านค้า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42C8D-B6F5-49B6-937F-EF27ECC0F64A}" type="parTrans" cxnId="{753B6FB7-24B5-4ED4-9BD9-9204391158E7}">
      <dgm:prSet/>
      <dgm:spPr/>
      <dgm:t>
        <a:bodyPr/>
        <a:lstStyle/>
        <a:p>
          <a:endParaRPr lang="en-US"/>
        </a:p>
      </dgm:t>
    </dgm:pt>
    <dgm:pt modelId="{750D15A7-C8E5-49FE-A23D-140A5DD8D05C}" type="sibTrans" cxnId="{753B6FB7-24B5-4ED4-9BD9-9204391158E7}">
      <dgm:prSet/>
      <dgm:spPr>
        <a:solidFill>
          <a:schemeClr val="accent2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41A0D4B-1EBE-45E8-A314-71C55E3A3624}">
      <dgm:prSet phldrT="[Text]" custT="1"/>
      <dgm:spPr/>
      <dgm:t>
        <a:bodyPr/>
        <a:lstStyle/>
        <a:p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th-TH" sz="28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</a:t>
          </a:r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การค้าระหว่าง </a:t>
          </a:r>
          <a:r>
            <a:rPr lang="en-US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(</a:t>
          </a:r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ผู้ทำการค้า)  กับ </a:t>
          </a:r>
          <a:r>
            <a:rPr lang="en-US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( </a:t>
          </a:r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ผู้ทำการค้า) เช่น ร้านขายหนังสือค้าต้องการสั่งซื้อหนังสือจากโรงพิมพ์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8CFA03-A004-4757-AD8E-843E725DFC23}" type="parTrans" cxnId="{5261777B-47A3-4ADC-9B95-C59B764D2112}">
      <dgm:prSet/>
      <dgm:spPr/>
      <dgm:t>
        <a:bodyPr/>
        <a:lstStyle/>
        <a:p>
          <a:endParaRPr lang="en-US"/>
        </a:p>
      </dgm:t>
    </dgm:pt>
    <dgm:pt modelId="{0B43238D-A69F-4A4B-ADE0-2C80B7CEF575}" type="sibTrans" cxnId="{5261777B-47A3-4ADC-9B95-C59B764D2112}">
      <dgm:prSet/>
      <dgm:spPr>
        <a:solidFill>
          <a:srgbClr val="7030A0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2667BD39-6C9A-438F-B9B7-04ADF070B2F7}">
      <dgm:prSet phldrT="[Text]" custT="1"/>
      <dgm:spPr/>
      <dgm:t>
        <a:bodyPr/>
        <a:lstStyle/>
        <a:p>
          <a:pPr algn="thaiDist"/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  <a:r>
            <a:rPr lang="th-TH" sz="24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การค้าระหว่าง </a:t>
          </a:r>
          <a:r>
            <a:rPr lang="en-US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( 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ผู้ทำการค้า)  กับ </a:t>
          </a:r>
          <a:r>
            <a:rPr lang="en-US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(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ผู้บริโภคหรือผู้ซื้อ) เช่น โรงพิมพ์ต้องการซื้อต้นฉบับจากผู้เขียน4. </a:t>
          </a:r>
          <a:r>
            <a:rPr lang="th-TH" sz="24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การค้าระหว่าง </a:t>
          </a:r>
          <a:r>
            <a:rPr lang="en-US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ผู้บริโภคหรือผู้ซื้อ)  กับ </a:t>
          </a:r>
          <a:r>
            <a:rPr lang="en-US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ผู้บริโภคหรือผู้ซื้อ) ด้วยกันเช่น ผู้บริโภคต้องการขายรถยนต์ของต้นเองให้กับผู้บริโภคท่านที่สนใจ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D5422-6A70-45CA-9090-A2AD176B78C9}" type="parTrans" cxnId="{9F23A15C-3763-496E-9BFC-003D00B192A3}">
      <dgm:prSet/>
      <dgm:spPr/>
      <dgm:t>
        <a:bodyPr/>
        <a:lstStyle/>
        <a:p>
          <a:endParaRPr lang="en-US"/>
        </a:p>
      </dgm:t>
    </dgm:pt>
    <dgm:pt modelId="{BFE5FD5F-A705-468B-A419-D79BD84B6848}" type="sibTrans" cxnId="{9F23A15C-3763-496E-9BFC-003D00B192A3}">
      <dgm:prSet/>
      <dgm:spPr/>
      <dgm:t>
        <a:bodyPr/>
        <a:lstStyle/>
        <a:p>
          <a:endParaRPr lang="en-US"/>
        </a:p>
      </dgm:t>
    </dgm:pt>
    <dgm:pt modelId="{C98632CF-0C48-4D8E-96BA-9B58139B9268}" type="pres">
      <dgm:prSet presAssocID="{6EAA9B4D-D1CA-4337-8D6C-A380328B8000}" presName="outerComposite" presStyleCnt="0">
        <dgm:presLayoutVars>
          <dgm:chMax val="5"/>
          <dgm:dir/>
          <dgm:resizeHandles val="exact"/>
        </dgm:presLayoutVars>
      </dgm:prSet>
      <dgm:spPr/>
    </dgm:pt>
    <dgm:pt modelId="{DC6337C1-C6E8-42E1-8ADD-F833A0223967}" type="pres">
      <dgm:prSet presAssocID="{6EAA9B4D-D1CA-4337-8D6C-A380328B8000}" presName="dummyMaxCanvas" presStyleCnt="0">
        <dgm:presLayoutVars/>
      </dgm:prSet>
      <dgm:spPr/>
    </dgm:pt>
    <dgm:pt modelId="{1F228982-697A-4C75-9101-8318B07341DB}" type="pres">
      <dgm:prSet presAssocID="{6EAA9B4D-D1CA-4337-8D6C-A380328B8000}" presName="ThreeNodes_1" presStyleLbl="node1" presStyleIdx="0" presStyleCnt="3" custScaleY="84095" custLinFactNeighborX="4412" custLinFactNeighborY="2018">
        <dgm:presLayoutVars>
          <dgm:bulletEnabled val="1"/>
        </dgm:presLayoutVars>
      </dgm:prSet>
      <dgm:spPr/>
    </dgm:pt>
    <dgm:pt modelId="{D358F792-613E-4EAE-9D0F-F52833065F7F}" type="pres">
      <dgm:prSet presAssocID="{6EAA9B4D-D1CA-4337-8D6C-A380328B8000}" presName="ThreeNodes_2" presStyleLbl="node1" presStyleIdx="1" presStyleCnt="3" custScaleX="117647" custLinFactNeighborX="24490" custLinFactNeighborY="-8520">
        <dgm:presLayoutVars>
          <dgm:bulletEnabled val="1"/>
        </dgm:presLayoutVars>
      </dgm:prSet>
      <dgm:spPr/>
    </dgm:pt>
    <dgm:pt modelId="{67CCF053-F1B0-47E3-A8F9-CD5F1FF97C5A}" type="pres">
      <dgm:prSet presAssocID="{6EAA9B4D-D1CA-4337-8D6C-A380328B8000}" presName="ThreeNodes_3" presStyleLbl="node1" presStyleIdx="2" presStyleCnt="3" custScaleX="117647" custScaleY="125869" custLinFactNeighborX="-4412" custLinFactNeighborY="1600">
        <dgm:presLayoutVars>
          <dgm:bulletEnabled val="1"/>
        </dgm:presLayoutVars>
      </dgm:prSet>
      <dgm:spPr/>
    </dgm:pt>
    <dgm:pt modelId="{4B6D92E1-3AF2-44BB-BCA6-FADADB278242}" type="pres">
      <dgm:prSet presAssocID="{6EAA9B4D-D1CA-4337-8D6C-A380328B8000}" presName="ThreeConn_1-2" presStyleLbl="fgAccFollowNode1" presStyleIdx="0" presStyleCnt="2" custLinFactNeighborX="48091" custLinFactNeighborY="-2758">
        <dgm:presLayoutVars>
          <dgm:bulletEnabled val="1"/>
        </dgm:presLayoutVars>
      </dgm:prSet>
      <dgm:spPr/>
    </dgm:pt>
    <dgm:pt modelId="{AEC0DB46-FD78-45C9-92E7-3EFB81AB808E}" type="pres">
      <dgm:prSet presAssocID="{6EAA9B4D-D1CA-4337-8D6C-A380328B8000}" presName="ThreeConn_2-3" presStyleLbl="fgAccFollowNode1" presStyleIdx="1" presStyleCnt="2" custLinFactNeighborX="52894" custLinFactNeighborY="8274">
        <dgm:presLayoutVars>
          <dgm:bulletEnabled val="1"/>
        </dgm:presLayoutVars>
      </dgm:prSet>
      <dgm:spPr/>
    </dgm:pt>
    <dgm:pt modelId="{CC1BF318-D77A-4F50-B74E-2D33744A30C0}" type="pres">
      <dgm:prSet presAssocID="{6EAA9B4D-D1CA-4337-8D6C-A380328B8000}" presName="ThreeNodes_1_text" presStyleLbl="node1" presStyleIdx="2" presStyleCnt="3">
        <dgm:presLayoutVars>
          <dgm:bulletEnabled val="1"/>
        </dgm:presLayoutVars>
      </dgm:prSet>
      <dgm:spPr/>
    </dgm:pt>
    <dgm:pt modelId="{1A1A4A06-1B65-496D-A775-F5A3CB6922B7}" type="pres">
      <dgm:prSet presAssocID="{6EAA9B4D-D1CA-4337-8D6C-A380328B8000}" presName="ThreeNodes_2_text" presStyleLbl="node1" presStyleIdx="2" presStyleCnt="3">
        <dgm:presLayoutVars>
          <dgm:bulletEnabled val="1"/>
        </dgm:presLayoutVars>
      </dgm:prSet>
      <dgm:spPr/>
    </dgm:pt>
    <dgm:pt modelId="{3C698ED3-6B31-4F95-B8E8-5DCBBC9B7322}" type="pres">
      <dgm:prSet presAssocID="{6EAA9B4D-D1CA-4337-8D6C-A380328B800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86CD06-C7BB-4CA7-919D-0C5DE0E4388A}" type="presOf" srcId="{741A0D4B-1EBE-45E8-A314-71C55E3A3624}" destId="{1A1A4A06-1B65-496D-A775-F5A3CB6922B7}" srcOrd="1" destOrd="0" presId="urn:microsoft.com/office/officeart/2005/8/layout/vProcess5"/>
    <dgm:cxn modelId="{9F23A15C-3763-496E-9BFC-003D00B192A3}" srcId="{6EAA9B4D-D1CA-4337-8D6C-A380328B8000}" destId="{2667BD39-6C9A-438F-B9B7-04ADF070B2F7}" srcOrd="2" destOrd="0" parTransId="{FA1D5422-6A70-45CA-9090-A2AD176B78C9}" sibTransId="{BFE5FD5F-A705-468B-A419-D79BD84B6848}"/>
    <dgm:cxn modelId="{B927FF56-DF79-4A2D-AE66-DCEBF4E75B3C}" type="presOf" srcId="{750D15A7-C8E5-49FE-A23D-140A5DD8D05C}" destId="{4B6D92E1-3AF2-44BB-BCA6-FADADB278242}" srcOrd="0" destOrd="0" presId="urn:microsoft.com/office/officeart/2005/8/layout/vProcess5"/>
    <dgm:cxn modelId="{D8892479-A4A5-468F-9FB3-6D7C6DE5ADD3}" type="presOf" srcId="{0B43238D-A69F-4A4B-ADE0-2C80B7CEF575}" destId="{AEC0DB46-FD78-45C9-92E7-3EFB81AB808E}" srcOrd="0" destOrd="0" presId="urn:microsoft.com/office/officeart/2005/8/layout/vProcess5"/>
    <dgm:cxn modelId="{5261777B-47A3-4ADC-9B95-C59B764D2112}" srcId="{6EAA9B4D-D1CA-4337-8D6C-A380328B8000}" destId="{741A0D4B-1EBE-45E8-A314-71C55E3A3624}" srcOrd="1" destOrd="0" parTransId="{2D8CFA03-A004-4757-AD8E-843E725DFC23}" sibTransId="{0B43238D-A69F-4A4B-ADE0-2C80B7CEF575}"/>
    <dgm:cxn modelId="{8D16E883-EF7D-421F-8573-1885EE73F788}" type="presOf" srcId="{E363C1C2-1878-4A9A-B83A-F6F62E6510B7}" destId="{CC1BF318-D77A-4F50-B74E-2D33744A30C0}" srcOrd="1" destOrd="0" presId="urn:microsoft.com/office/officeart/2005/8/layout/vProcess5"/>
    <dgm:cxn modelId="{604E9B95-7A75-42C8-8CFC-012B578F4A10}" type="presOf" srcId="{2667BD39-6C9A-438F-B9B7-04ADF070B2F7}" destId="{67CCF053-F1B0-47E3-A8F9-CD5F1FF97C5A}" srcOrd="0" destOrd="0" presId="urn:microsoft.com/office/officeart/2005/8/layout/vProcess5"/>
    <dgm:cxn modelId="{AEE56D9A-701F-407E-8AC7-471FC415BCC4}" type="presOf" srcId="{2667BD39-6C9A-438F-B9B7-04ADF070B2F7}" destId="{3C698ED3-6B31-4F95-B8E8-5DCBBC9B7322}" srcOrd="1" destOrd="0" presId="urn:microsoft.com/office/officeart/2005/8/layout/vProcess5"/>
    <dgm:cxn modelId="{753B6FB7-24B5-4ED4-9BD9-9204391158E7}" srcId="{6EAA9B4D-D1CA-4337-8D6C-A380328B8000}" destId="{E363C1C2-1878-4A9A-B83A-F6F62E6510B7}" srcOrd="0" destOrd="0" parTransId="{D6442C8D-B6F5-49B6-937F-EF27ECC0F64A}" sibTransId="{750D15A7-C8E5-49FE-A23D-140A5DD8D05C}"/>
    <dgm:cxn modelId="{E22A62D1-DD16-4579-BB71-A3415E07018B}" type="presOf" srcId="{6EAA9B4D-D1CA-4337-8D6C-A380328B8000}" destId="{C98632CF-0C48-4D8E-96BA-9B58139B9268}" srcOrd="0" destOrd="0" presId="urn:microsoft.com/office/officeart/2005/8/layout/vProcess5"/>
    <dgm:cxn modelId="{21B14DDA-532C-4EEE-B6D7-B985272F0D75}" type="presOf" srcId="{741A0D4B-1EBE-45E8-A314-71C55E3A3624}" destId="{D358F792-613E-4EAE-9D0F-F52833065F7F}" srcOrd="0" destOrd="0" presId="urn:microsoft.com/office/officeart/2005/8/layout/vProcess5"/>
    <dgm:cxn modelId="{23AEB7E2-960B-4838-BFA1-51C89A12CFAC}" type="presOf" srcId="{E363C1C2-1878-4A9A-B83A-F6F62E6510B7}" destId="{1F228982-697A-4C75-9101-8318B07341DB}" srcOrd="0" destOrd="0" presId="urn:microsoft.com/office/officeart/2005/8/layout/vProcess5"/>
    <dgm:cxn modelId="{93029AA4-8F2E-4AEB-9B38-93D8E147ECF4}" type="presParOf" srcId="{C98632CF-0C48-4D8E-96BA-9B58139B9268}" destId="{DC6337C1-C6E8-42E1-8ADD-F833A0223967}" srcOrd="0" destOrd="0" presId="urn:microsoft.com/office/officeart/2005/8/layout/vProcess5"/>
    <dgm:cxn modelId="{62BC198F-CFB0-4F97-85AD-F06D0D06129F}" type="presParOf" srcId="{C98632CF-0C48-4D8E-96BA-9B58139B9268}" destId="{1F228982-697A-4C75-9101-8318B07341DB}" srcOrd="1" destOrd="0" presId="urn:microsoft.com/office/officeart/2005/8/layout/vProcess5"/>
    <dgm:cxn modelId="{A0EC503A-EC8F-47FE-BC62-D90CA8E2F7DA}" type="presParOf" srcId="{C98632CF-0C48-4D8E-96BA-9B58139B9268}" destId="{D358F792-613E-4EAE-9D0F-F52833065F7F}" srcOrd="2" destOrd="0" presId="urn:microsoft.com/office/officeart/2005/8/layout/vProcess5"/>
    <dgm:cxn modelId="{035DB230-CEEB-46C7-B930-D791EA5D2753}" type="presParOf" srcId="{C98632CF-0C48-4D8E-96BA-9B58139B9268}" destId="{67CCF053-F1B0-47E3-A8F9-CD5F1FF97C5A}" srcOrd="3" destOrd="0" presId="urn:microsoft.com/office/officeart/2005/8/layout/vProcess5"/>
    <dgm:cxn modelId="{66AD9C2B-1F71-4471-B93A-6D5F6AA6319F}" type="presParOf" srcId="{C98632CF-0C48-4D8E-96BA-9B58139B9268}" destId="{4B6D92E1-3AF2-44BB-BCA6-FADADB278242}" srcOrd="4" destOrd="0" presId="urn:microsoft.com/office/officeart/2005/8/layout/vProcess5"/>
    <dgm:cxn modelId="{4E341D6C-CA30-4C6D-B379-F88031A5539E}" type="presParOf" srcId="{C98632CF-0C48-4D8E-96BA-9B58139B9268}" destId="{AEC0DB46-FD78-45C9-92E7-3EFB81AB808E}" srcOrd="5" destOrd="0" presId="urn:microsoft.com/office/officeart/2005/8/layout/vProcess5"/>
    <dgm:cxn modelId="{A8CF8AA6-45D5-4F1E-895F-904587D9E379}" type="presParOf" srcId="{C98632CF-0C48-4D8E-96BA-9B58139B9268}" destId="{CC1BF318-D77A-4F50-B74E-2D33744A30C0}" srcOrd="6" destOrd="0" presId="urn:microsoft.com/office/officeart/2005/8/layout/vProcess5"/>
    <dgm:cxn modelId="{2F0442FA-869A-4952-B3E7-C46E1883D619}" type="presParOf" srcId="{C98632CF-0C48-4D8E-96BA-9B58139B9268}" destId="{1A1A4A06-1B65-496D-A775-F5A3CB6922B7}" srcOrd="7" destOrd="0" presId="urn:microsoft.com/office/officeart/2005/8/layout/vProcess5"/>
    <dgm:cxn modelId="{A94D01D2-C0F3-4ADD-82B6-C4646E2139C0}" type="presParOf" srcId="{C98632CF-0C48-4D8E-96BA-9B58139B9268}" destId="{3C698ED3-6B31-4F95-B8E8-5DCBBC9B732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A9B4D-D1CA-4337-8D6C-A380328B8000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63C1C2-1878-4A9A-B83A-F6F62E6510B7}">
      <dgm:prSet phldrT="[Text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ผู้บริโภคกับผู้บริโภค (</a:t>
          </a:r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to Customer – C2C) (</a:t>
          </a:r>
          <a:r>
            <a:rPr lang="th-TH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คัสเ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ทิมเม</a:t>
          </a:r>
          <a:r>
            <a:rPr lang="th-TH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อะ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ทู </a:t>
          </a:r>
          <a:r>
            <a:rPr lang="th-TH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คัสเ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ทิมเม</a:t>
          </a:r>
          <a:r>
            <a:rPr lang="th-TH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อะ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ซีทูซี) คือ การค้าระหว่างผู้ซื้อกับผู้ซื้อด้วยกัน ซึ่งการค้าขายแบบนี้เป็นไปได้หลายรูปแบบวัตถุประสงค์ เช่น ติดต่อแลกเปลี่ยนข้อมูลข่าวสาร หรือทำการแลกเปลี่ยนสินค้ากันเอง เป็นต้น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42C8D-B6F5-49B6-937F-EF27ECC0F64A}" type="parTrans" cxnId="{753B6FB7-24B5-4ED4-9BD9-9204391158E7}">
      <dgm:prSet/>
      <dgm:spPr/>
      <dgm:t>
        <a:bodyPr/>
        <a:lstStyle/>
        <a:p>
          <a:endParaRPr lang="en-US"/>
        </a:p>
      </dgm:t>
    </dgm:pt>
    <dgm:pt modelId="{750D15A7-C8E5-49FE-A23D-140A5DD8D05C}" type="sibTrans" cxnId="{753B6FB7-24B5-4ED4-9BD9-9204391158E7}">
      <dgm:prSet/>
      <dgm:spPr>
        <a:solidFill>
          <a:schemeClr val="accent2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41A0D4B-1EBE-45E8-A314-71C55E3A3624}">
      <dgm:prSet phldrT="[Text]" custT="1"/>
      <dgm:spPr/>
      <dgm:t>
        <a:bodyPr/>
        <a:lstStyle/>
        <a:p>
          <a:r>
            <a:rPr lang="en-US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ผู้ประกอบการกับภาครัฐ (</a:t>
          </a:r>
          <a:r>
            <a:rPr lang="en-US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to Government – B2G) (</a:t>
          </a:r>
          <a:r>
            <a:rPr lang="th-TH" sz="20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บิซซิเนส</a:t>
          </a:r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ทู </a:t>
          </a:r>
          <a:r>
            <a:rPr lang="th-TH" sz="20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กัฟเวิร์</a:t>
          </a:r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เมินทฺ - บีทูจี) คือ การค้าระหว่างผู้ประกอบการกับภาครัฐ ที่นิยมใช้กันมากก็เรื่องการจัดซื้อจัดจ้างของภาครัฐ หรือที่เรียกว่า </a:t>
          </a:r>
          <a:r>
            <a:rPr lang="en-US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E-Government Procurement (</a:t>
          </a:r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อี-</a:t>
          </a:r>
          <a:r>
            <a:rPr lang="th-TH" sz="20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กัฟ</a:t>
          </a:r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th-TH" sz="20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เวิร์</a:t>
          </a:r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เมินทฺ โพรคิวเมนทฺ) ในประเทศที่มีความก้าวหน้าด้านพาณิชย์อิเล็กทรอนิกส์แล้ว รัฐบาลจะทำการซื้อ/จัดจ้างผ่านระบบอิเล็กทรอนิกส์เป็นส่วนใหญ่เพื่อประหยัดค่าใช้จ่าย เช่น การประกาศจัดจ้างของภาครัฐผ่านระบบอิเล็กทรอนิกส์</a:t>
          </a:r>
          <a:endParaRPr 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8CFA03-A004-4757-AD8E-843E725DFC23}" type="parTrans" cxnId="{5261777B-47A3-4ADC-9B95-C59B764D2112}">
      <dgm:prSet/>
      <dgm:spPr/>
      <dgm:t>
        <a:bodyPr/>
        <a:lstStyle/>
        <a:p>
          <a:endParaRPr lang="en-US"/>
        </a:p>
      </dgm:t>
    </dgm:pt>
    <dgm:pt modelId="{0B43238D-A69F-4A4B-ADE0-2C80B7CEF575}" type="sibTrans" cxnId="{5261777B-47A3-4ADC-9B95-C59B764D2112}">
      <dgm:prSet/>
      <dgm:spPr>
        <a:solidFill>
          <a:srgbClr val="7030A0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2667BD39-6C9A-438F-B9B7-04ADF070B2F7}">
      <dgm:prSet phldrT="[Text]" custT="1"/>
      <dgm:spPr/>
      <dgm:t>
        <a:bodyPr/>
        <a:lstStyle/>
        <a:p>
          <a:pPr algn="thaiDist"/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ภาครัฐกับประชาชน (</a:t>
          </a:r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to Customer – G2C) (</a:t>
          </a:r>
          <a:r>
            <a:rPr lang="th-TH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กัฟเวิร์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เมินทฺ ทู </a:t>
          </a:r>
          <a:r>
            <a:rPr lang="th-TH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คัสเ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ทิมเม</a:t>
          </a:r>
          <a:r>
            <a:rPr lang="th-TH" sz="24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อะ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จีทูซี) คือ การค้าระหว่างภาครัฐกับผู้บริโภคทั่วไป ในที่นี้คงไม่ใช่วัตถุประสงค์เพื่อการค้า แต่จะเป็นเรื่องของการบริการของภารรัฐผ่านสื่ออิเล็กทรอนิกส์ เพื่ออำนวยความสะดวกให้แก่ประชนชน เช่น การคำนวณและเสียภาษีผ่านอินเทอร์เน็ต, การให้บริการข้อมูลประชาชนผ่านอินเทอร์เน็ต การเสียค่าไฟฟ้า ค่าน้ำ หรือค่าอื่นๆที่เกี่ยวกับภาครัฐ เป็นต้น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E5FD5F-A705-468B-A419-D79BD84B6848}" type="sibTrans" cxnId="{9F23A15C-3763-496E-9BFC-003D00B192A3}">
      <dgm:prSet/>
      <dgm:spPr/>
      <dgm:t>
        <a:bodyPr/>
        <a:lstStyle/>
        <a:p>
          <a:endParaRPr lang="en-US"/>
        </a:p>
      </dgm:t>
    </dgm:pt>
    <dgm:pt modelId="{FA1D5422-6A70-45CA-9090-A2AD176B78C9}" type="parTrans" cxnId="{9F23A15C-3763-496E-9BFC-003D00B192A3}">
      <dgm:prSet/>
      <dgm:spPr/>
      <dgm:t>
        <a:bodyPr/>
        <a:lstStyle/>
        <a:p>
          <a:endParaRPr lang="en-US"/>
        </a:p>
      </dgm:t>
    </dgm:pt>
    <dgm:pt modelId="{C98632CF-0C48-4D8E-96BA-9B58139B9268}" type="pres">
      <dgm:prSet presAssocID="{6EAA9B4D-D1CA-4337-8D6C-A380328B8000}" presName="outerComposite" presStyleCnt="0">
        <dgm:presLayoutVars>
          <dgm:chMax val="5"/>
          <dgm:dir/>
          <dgm:resizeHandles val="exact"/>
        </dgm:presLayoutVars>
      </dgm:prSet>
      <dgm:spPr/>
    </dgm:pt>
    <dgm:pt modelId="{DC6337C1-C6E8-42E1-8ADD-F833A0223967}" type="pres">
      <dgm:prSet presAssocID="{6EAA9B4D-D1CA-4337-8D6C-A380328B8000}" presName="dummyMaxCanvas" presStyleCnt="0">
        <dgm:presLayoutVars/>
      </dgm:prSet>
      <dgm:spPr/>
    </dgm:pt>
    <dgm:pt modelId="{1F228982-697A-4C75-9101-8318B07341DB}" type="pres">
      <dgm:prSet presAssocID="{6EAA9B4D-D1CA-4337-8D6C-A380328B8000}" presName="ThreeNodes_1" presStyleLbl="node1" presStyleIdx="0" presStyleCnt="3" custScaleY="84095" custLinFactNeighborX="4412" custLinFactNeighborY="2018">
        <dgm:presLayoutVars>
          <dgm:bulletEnabled val="1"/>
        </dgm:presLayoutVars>
      </dgm:prSet>
      <dgm:spPr/>
    </dgm:pt>
    <dgm:pt modelId="{D358F792-613E-4EAE-9D0F-F52833065F7F}" type="pres">
      <dgm:prSet presAssocID="{6EAA9B4D-D1CA-4337-8D6C-A380328B8000}" presName="ThreeNodes_2" presStyleLbl="node1" presStyleIdx="1" presStyleCnt="3" custScaleX="117647" custLinFactNeighborX="24490" custLinFactNeighborY="-8520">
        <dgm:presLayoutVars>
          <dgm:bulletEnabled val="1"/>
        </dgm:presLayoutVars>
      </dgm:prSet>
      <dgm:spPr/>
    </dgm:pt>
    <dgm:pt modelId="{67CCF053-F1B0-47E3-A8F9-CD5F1FF97C5A}" type="pres">
      <dgm:prSet presAssocID="{6EAA9B4D-D1CA-4337-8D6C-A380328B8000}" presName="ThreeNodes_3" presStyleLbl="node1" presStyleIdx="2" presStyleCnt="3" custScaleX="117647" custScaleY="125869" custLinFactNeighborX="-4412" custLinFactNeighborY="1600">
        <dgm:presLayoutVars>
          <dgm:bulletEnabled val="1"/>
        </dgm:presLayoutVars>
      </dgm:prSet>
      <dgm:spPr/>
    </dgm:pt>
    <dgm:pt modelId="{4B6D92E1-3AF2-44BB-BCA6-FADADB278242}" type="pres">
      <dgm:prSet presAssocID="{6EAA9B4D-D1CA-4337-8D6C-A380328B8000}" presName="ThreeConn_1-2" presStyleLbl="fgAccFollowNode1" presStyleIdx="0" presStyleCnt="2" custLinFactNeighborX="48091" custLinFactNeighborY="-2758">
        <dgm:presLayoutVars>
          <dgm:bulletEnabled val="1"/>
        </dgm:presLayoutVars>
      </dgm:prSet>
      <dgm:spPr/>
    </dgm:pt>
    <dgm:pt modelId="{AEC0DB46-FD78-45C9-92E7-3EFB81AB808E}" type="pres">
      <dgm:prSet presAssocID="{6EAA9B4D-D1CA-4337-8D6C-A380328B8000}" presName="ThreeConn_2-3" presStyleLbl="fgAccFollowNode1" presStyleIdx="1" presStyleCnt="2" custLinFactNeighborX="52894" custLinFactNeighborY="8274">
        <dgm:presLayoutVars>
          <dgm:bulletEnabled val="1"/>
        </dgm:presLayoutVars>
      </dgm:prSet>
      <dgm:spPr/>
    </dgm:pt>
    <dgm:pt modelId="{CC1BF318-D77A-4F50-B74E-2D33744A30C0}" type="pres">
      <dgm:prSet presAssocID="{6EAA9B4D-D1CA-4337-8D6C-A380328B8000}" presName="ThreeNodes_1_text" presStyleLbl="node1" presStyleIdx="2" presStyleCnt="3">
        <dgm:presLayoutVars>
          <dgm:bulletEnabled val="1"/>
        </dgm:presLayoutVars>
      </dgm:prSet>
      <dgm:spPr/>
    </dgm:pt>
    <dgm:pt modelId="{1A1A4A06-1B65-496D-A775-F5A3CB6922B7}" type="pres">
      <dgm:prSet presAssocID="{6EAA9B4D-D1CA-4337-8D6C-A380328B8000}" presName="ThreeNodes_2_text" presStyleLbl="node1" presStyleIdx="2" presStyleCnt="3">
        <dgm:presLayoutVars>
          <dgm:bulletEnabled val="1"/>
        </dgm:presLayoutVars>
      </dgm:prSet>
      <dgm:spPr/>
    </dgm:pt>
    <dgm:pt modelId="{3C698ED3-6B31-4F95-B8E8-5DCBBC9B7322}" type="pres">
      <dgm:prSet presAssocID="{6EAA9B4D-D1CA-4337-8D6C-A380328B800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86CD06-C7BB-4CA7-919D-0C5DE0E4388A}" type="presOf" srcId="{741A0D4B-1EBE-45E8-A314-71C55E3A3624}" destId="{1A1A4A06-1B65-496D-A775-F5A3CB6922B7}" srcOrd="1" destOrd="0" presId="urn:microsoft.com/office/officeart/2005/8/layout/vProcess5"/>
    <dgm:cxn modelId="{9F23A15C-3763-496E-9BFC-003D00B192A3}" srcId="{6EAA9B4D-D1CA-4337-8D6C-A380328B8000}" destId="{2667BD39-6C9A-438F-B9B7-04ADF070B2F7}" srcOrd="2" destOrd="0" parTransId="{FA1D5422-6A70-45CA-9090-A2AD176B78C9}" sibTransId="{BFE5FD5F-A705-468B-A419-D79BD84B6848}"/>
    <dgm:cxn modelId="{B927FF56-DF79-4A2D-AE66-DCEBF4E75B3C}" type="presOf" srcId="{750D15A7-C8E5-49FE-A23D-140A5DD8D05C}" destId="{4B6D92E1-3AF2-44BB-BCA6-FADADB278242}" srcOrd="0" destOrd="0" presId="urn:microsoft.com/office/officeart/2005/8/layout/vProcess5"/>
    <dgm:cxn modelId="{D8892479-A4A5-468F-9FB3-6D7C6DE5ADD3}" type="presOf" srcId="{0B43238D-A69F-4A4B-ADE0-2C80B7CEF575}" destId="{AEC0DB46-FD78-45C9-92E7-3EFB81AB808E}" srcOrd="0" destOrd="0" presId="urn:microsoft.com/office/officeart/2005/8/layout/vProcess5"/>
    <dgm:cxn modelId="{5261777B-47A3-4ADC-9B95-C59B764D2112}" srcId="{6EAA9B4D-D1CA-4337-8D6C-A380328B8000}" destId="{741A0D4B-1EBE-45E8-A314-71C55E3A3624}" srcOrd="1" destOrd="0" parTransId="{2D8CFA03-A004-4757-AD8E-843E725DFC23}" sibTransId="{0B43238D-A69F-4A4B-ADE0-2C80B7CEF575}"/>
    <dgm:cxn modelId="{8D16E883-EF7D-421F-8573-1885EE73F788}" type="presOf" srcId="{E363C1C2-1878-4A9A-B83A-F6F62E6510B7}" destId="{CC1BF318-D77A-4F50-B74E-2D33744A30C0}" srcOrd="1" destOrd="0" presId="urn:microsoft.com/office/officeart/2005/8/layout/vProcess5"/>
    <dgm:cxn modelId="{604E9B95-7A75-42C8-8CFC-012B578F4A10}" type="presOf" srcId="{2667BD39-6C9A-438F-B9B7-04ADF070B2F7}" destId="{67CCF053-F1B0-47E3-A8F9-CD5F1FF97C5A}" srcOrd="0" destOrd="0" presId="urn:microsoft.com/office/officeart/2005/8/layout/vProcess5"/>
    <dgm:cxn modelId="{AEE56D9A-701F-407E-8AC7-471FC415BCC4}" type="presOf" srcId="{2667BD39-6C9A-438F-B9B7-04ADF070B2F7}" destId="{3C698ED3-6B31-4F95-B8E8-5DCBBC9B7322}" srcOrd="1" destOrd="0" presId="urn:microsoft.com/office/officeart/2005/8/layout/vProcess5"/>
    <dgm:cxn modelId="{753B6FB7-24B5-4ED4-9BD9-9204391158E7}" srcId="{6EAA9B4D-D1CA-4337-8D6C-A380328B8000}" destId="{E363C1C2-1878-4A9A-B83A-F6F62E6510B7}" srcOrd="0" destOrd="0" parTransId="{D6442C8D-B6F5-49B6-937F-EF27ECC0F64A}" sibTransId="{750D15A7-C8E5-49FE-A23D-140A5DD8D05C}"/>
    <dgm:cxn modelId="{E22A62D1-DD16-4579-BB71-A3415E07018B}" type="presOf" srcId="{6EAA9B4D-D1CA-4337-8D6C-A380328B8000}" destId="{C98632CF-0C48-4D8E-96BA-9B58139B9268}" srcOrd="0" destOrd="0" presId="urn:microsoft.com/office/officeart/2005/8/layout/vProcess5"/>
    <dgm:cxn modelId="{21B14DDA-532C-4EEE-B6D7-B985272F0D75}" type="presOf" srcId="{741A0D4B-1EBE-45E8-A314-71C55E3A3624}" destId="{D358F792-613E-4EAE-9D0F-F52833065F7F}" srcOrd="0" destOrd="0" presId="urn:microsoft.com/office/officeart/2005/8/layout/vProcess5"/>
    <dgm:cxn modelId="{23AEB7E2-960B-4838-BFA1-51C89A12CFAC}" type="presOf" srcId="{E363C1C2-1878-4A9A-B83A-F6F62E6510B7}" destId="{1F228982-697A-4C75-9101-8318B07341DB}" srcOrd="0" destOrd="0" presId="urn:microsoft.com/office/officeart/2005/8/layout/vProcess5"/>
    <dgm:cxn modelId="{93029AA4-8F2E-4AEB-9B38-93D8E147ECF4}" type="presParOf" srcId="{C98632CF-0C48-4D8E-96BA-9B58139B9268}" destId="{DC6337C1-C6E8-42E1-8ADD-F833A0223967}" srcOrd="0" destOrd="0" presId="urn:microsoft.com/office/officeart/2005/8/layout/vProcess5"/>
    <dgm:cxn modelId="{62BC198F-CFB0-4F97-85AD-F06D0D06129F}" type="presParOf" srcId="{C98632CF-0C48-4D8E-96BA-9B58139B9268}" destId="{1F228982-697A-4C75-9101-8318B07341DB}" srcOrd="1" destOrd="0" presId="urn:microsoft.com/office/officeart/2005/8/layout/vProcess5"/>
    <dgm:cxn modelId="{A0EC503A-EC8F-47FE-BC62-D90CA8E2F7DA}" type="presParOf" srcId="{C98632CF-0C48-4D8E-96BA-9B58139B9268}" destId="{D358F792-613E-4EAE-9D0F-F52833065F7F}" srcOrd="2" destOrd="0" presId="urn:microsoft.com/office/officeart/2005/8/layout/vProcess5"/>
    <dgm:cxn modelId="{035DB230-CEEB-46C7-B930-D791EA5D2753}" type="presParOf" srcId="{C98632CF-0C48-4D8E-96BA-9B58139B9268}" destId="{67CCF053-F1B0-47E3-A8F9-CD5F1FF97C5A}" srcOrd="3" destOrd="0" presId="urn:microsoft.com/office/officeart/2005/8/layout/vProcess5"/>
    <dgm:cxn modelId="{66AD9C2B-1F71-4471-B93A-6D5F6AA6319F}" type="presParOf" srcId="{C98632CF-0C48-4D8E-96BA-9B58139B9268}" destId="{4B6D92E1-3AF2-44BB-BCA6-FADADB278242}" srcOrd="4" destOrd="0" presId="urn:microsoft.com/office/officeart/2005/8/layout/vProcess5"/>
    <dgm:cxn modelId="{4E341D6C-CA30-4C6D-B379-F88031A5539E}" type="presParOf" srcId="{C98632CF-0C48-4D8E-96BA-9B58139B9268}" destId="{AEC0DB46-FD78-45C9-92E7-3EFB81AB808E}" srcOrd="5" destOrd="0" presId="urn:microsoft.com/office/officeart/2005/8/layout/vProcess5"/>
    <dgm:cxn modelId="{A8CF8AA6-45D5-4F1E-895F-904587D9E379}" type="presParOf" srcId="{C98632CF-0C48-4D8E-96BA-9B58139B9268}" destId="{CC1BF318-D77A-4F50-B74E-2D33744A30C0}" srcOrd="6" destOrd="0" presId="urn:microsoft.com/office/officeart/2005/8/layout/vProcess5"/>
    <dgm:cxn modelId="{2F0442FA-869A-4952-B3E7-C46E1883D619}" type="presParOf" srcId="{C98632CF-0C48-4D8E-96BA-9B58139B9268}" destId="{1A1A4A06-1B65-496D-A775-F5A3CB6922B7}" srcOrd="7" destOrd="0" presId="urn:microsoft.com/office/officeart/2005/8/layout/vProcess5"/>
    <dgm:cxn modelId="{A94D01D2-C0F3-4ADD-82B6-C4646E2139C0}" type="presParOf" srcId="{C98632CF-0C48-4D8E-96BA-9B58139B9268}" destId="{3C698ED3-6B31-4F95-B8E8-5DCBBC9B732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1EFFDB-A68D-4336-94BC-62FDDB1E8208}" type="doc">
      <dgm:prSet loTypeId="urn:microsoft.com/office/officeart/2008/layout/Picture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FACA39-CD66-496A-932B-AFCECD501E73}">
      <dgm:prSet phldrT="[Text]"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E-Commerce </a:t>
          </a:r>
          <a:r>
            <a: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ช่วยอำนวยความสะดวกให้นักธุรกิจ ดังนี้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F04CDE-ED0A-4B8B-8BD6-A0A527DC9B8A}" type="parTrans" cxnId="{C010B982-0FAE-4B07-A405-73991FFC7B79}">
      <dgm:prSet/>
      <dgm:spPr/>
      <dgm:t>
        <a:bodyPr/>
        <a:lstStyle/>
        <a:p>
          <a:endParaRPr lang="en-US"/>
        </a:p>
      </dgm:t>
    </dgm:pt>
    <dgm:pt modelId="{E72FC0C9-3A78-42DD-97A7-575D240F92E7}" type="sibTrans" cxnId="{C010B982-0FAE-4B07-A405-73991FFC7B79}">
      <dgm:prSet/>
      <dgm:spPr/>
      <dgm:t>
        <a:bodyPr/>
        <a:lstStyle/>
        <a:p>
          <a:endParaRPr lang="en-US"/>
        </a:p>
      </dgm:t>
    </dgm:pt>
    <dgm:pt modelId="{7451BAE7-80B7-4864-A4A3-6D943C596C23}">
      <dgm:prSet phldrT="[Text]" custT="1"/>
      <dgm:spPr/>
      <dgm:t>
        <a:bodyPr/>
        <a:lstStyle/>
        <a:p>
          <a:pPr algn="l"/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ทำงานแทนพนักงานขายได้ โดยสามารถทำการค้าแบบอัตโนมัติ ได้อย่างรวดเร็ว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42B110-5D60-4B2F-8B3C-B7F214622171}" type="parTrans" cxnId="{63902A41-7E08-42A9-93B0-AA416F58C866}">
      <dgm:prSet/>
      <dgm:spPr/>
      <dgm:t>
        <a:bodyPr/>
        <a:lstStyle/>
        <a:p>
          <a:endParaRPr lang="en-US"/>
        </a:p>
      </dgm:t>
    </dgm:pt>
    <dgm:pt modelId="{47542CF3-2CD1-4B1F-ACF4-FB9B2B84FA3D}" type="sibTrans" cxnId="{63902A41-7E08-42A9-93B0-AA416F58C866}">
      <dgm:prSet/>
      <dgm:spPr/>
      <dgm:t>
        <a:bodyPr/>
        <a:lstStyle/>
        <a:p>
          <a:endParaRPr lang="en-US"/>
        </a:p>
      </dgm:t>
    </dgm:pt>
    <dgm:pt modelId="{538496A1-50D6-4567-BF4D-65F3913D2596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ทำให้เปิดหน้าร้านขายของ ให้คนทั่วโลกได้ และเปิดขายได้ทุกวันโดยไม่มีวันหยุดตลอด 24 ชั่วโมง เช่น การขายโดยใช้ระบบ </a:t>
          </a:r>
          <a:r>
            <a:rPr lang="en-US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tooltip="Shopping Cart คืออะไร ช๊อปปิ้ง คาร์ท คือ ซอฟต์แวร์ที่ทำหน้าที่เสมือนตะกร้าสินค้า ในการสั่งซื้อสินค้าบนเว็บไซต์::Shopping Cart...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Shopping Cart </a:t>
          </a:r>
          <a:r>
            <a:rPr lang="th-TH" sz="2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ทำให้ลูกค้าสามารถสั่งซื้อสินค้าได้เองตลอดเวลาผ่านเว็บไซต์</a:t>
          </a:r>
          <a:endParaRPr 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C5924-553B-4230-A5D4-FE9A9F7FF5A8}" type="parTrans" cxnId="{271DD517-1C25-476A-87E8-17F31B766A1A}">
      <dgm:prSet/>
      <dgm:spPr/>
      <dgm:t>
        <a:bodyPr/>
        <a:lstStyle/>
        <a:p>
          <a:endParaRPr lang="en-US"/>
        </a:p>
      </dgm:t>
    </dgm:pt>
    <dgm:pt modelId="{20CAE4BE-9B43-4D18-B1E5-9654316CDEC2}" type="sibTrans" cxnId="{271DD517-1C25-476A-87E8-17F31B766A1A}">
      <dgm:prSet/>
      <dgm:spPr/>
      <dgm:t>
        <a:bodyPr/>
        <a:lstStyle/>
        <a:p>
          <a:endParaRPr lang="en-US"/>
        </a:p>
      </dgm:t>
    </dgm:pt>
    <dgm:pt modelId="{16AD07B4-78B5-40C3-9676-A0405175C7D2}">
      <dgm:prSet phldrT="[Text]" custT="1"/>
      <dgm:spPr>
        <a:solidFill>
          <a:srgbClr val="B889DB"/>
        </a:solidFill>
      </dgm:spPr>
      <dgm:t>
        <a:bodyPr/>
        <a:lstStyle/>
        <a:p>
          <a:pPr algn="l"/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แทนได้ทั้งหน้าร้าน (</a:t>
          </a:r>
          <a:r>
            <a:rPr lang="en-US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Showroom) 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หรือบูท (</a:t>
          </a:r>
          <a:r>
            <a:rPr lang="en-US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Booth) </a:t>
          </a:r>
          <a:r>
            <a: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แสดงสินค้าของคุณที่มีคนทั่วโลกมองเห็น ไม่ต้องเสียค่าเครื่องบิน ไปออกงานแสดงสินค้าในต่างประเทศ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DFDC5A-4831-4429-8A46-C16196878924}" type="parTrans" cxnId="{C397F72E-1F18-4252-9507-0DD7731CF82C}">
      <dgm:prSet/>
      <dgm:spPr/>
      <dgm:t>
        <a:bodyPr/>
        <a:lstStyle/>
        <a:p>
          <a:endParaRPr lang="en-US"/>
        </a:p>
      </dgm:t>
    </dgm:pt>
    <dgm:pt modelId="{28560BE7-1D1B-4EF3-B890-9B41C74FB175}" type="sibTrans" cxnId="{C397F72E-1F18-4252-9507-0DD7731CF82C}">
      <dgm:prSet/>
      <dgm:spPr/>
      <dgm:t>
        <a:bodyPr/>
        <a:lstStyle/>
        <a:p>
          <a:endParaRPr lang="en-US"/>
        </a:p>
      </dgm:t>
    </dgm:pt>
    <dgm:pt modelId="{7B0D697A-494F-4967-A607-D9A362F31C23}">
      <dgm:prSet phldrT="[Text]" custT="1"/>
      <dgm:spPr/>
      <dgm:t>
        <a:bodyPr/>
        <a:lstStyle/>
        <a:p>
          <a:pPr algn="l"/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เก็บเงิน และนำฝาก เข้าบัญชีให้คุณได้โดยอัตโนมัติ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62205-DBB0-47B1-938C-DAC5E47F97CB}" type="parTrans" cxnId="{22BDC5F9-CE47-4ECE-975F-312220D7CD91}">
      <dgm:prSet/>
      <dgm:spPr/>
      <dgm:t>
        <a:bodyPr/>
        <a:lstStyle/>
        <a:p>
          <a:endParaRPr lang="en-US"/>
        </a:p>
      </dgm:t>
    </dgm:pt>
    <dgm:pt modelId="{538EDEC1-CBEC-429A-9611-6D259345CAC3}" type="sibTrans" cxnId="{22BDC5F9-CE47-4ECE-975F-312220D7CD91}">
      <dgm:prSet/>
      <dgm:spPr/>
      <dgm:t>
        <a:bodyPr/>
        <a:lstStyle/>
        <a:p>
          <a:endParaRPr lang="en-US"/>
        </a:p>
      </dgm:t>
    </dgm:pt>
    <dgm:pt modelId="{70344D8B-3B03-44D3-AB09-45355FC93A5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ทำให้ประหยัดค่าใช้จ่าย ในการจัดพิมพ์แคตาล็อก (กระดาษ) ออกมาเป็นเล่ม ๆ และไม่ต้องมาเสียเงิน และเวลาในการจัดส่งให้ลูกค้าทางไปรษณีย์อีก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F226B2-8D83-4E17-B559-5596F3660FE8}" type="parTrans" cxnId="{CB7005EF-C24A-4CD2-8989-D0FC8CF48D12}">
      <dgm:prSet/>
      <dgm:spPr/>
      <dgm:t>
        <a:bodyPr/>
        <a:lstStyle/>
        <a:p>
          <a:endParaRPr lang="en-US"/>
        </a:p>
      </dgm:t>
    </dgm:pt>
    <dgm:pt modelId="{121CC5C3-894F-43D9-8C2B-E5C2AD0A4E39}" type="sibTrans" cxnId="{CB7005EF-C24A-4CD2-8989-D0FC8CF48D12}">
      <dgm:prSet/>
      <dgm:spPr/>
      <dgm:t>
        <a:bodyPr/>
        <a:lstStyle/>
        <a:p>
          <a:endParaRPr lang="en-US"/>
        </a:p>
      </dgm:t>
    </dgm:pt>
    <dgm:pt modelId="{DBBB35F1-2C52-4402-A6EF-F25F895D1B59}" type="pres">
      <dgm:prSet presAssocID="{BF1EFFDB-A68D-4336-94BC-62FDDB1E820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098D5F7-9136-4680-8720-07791BFDD63C}" type="pres">
      <dgm:prSet presAssocID="{40FACA39-CD66-496A-932B-AFCECD501E73}" presName="root" presStyleCnt="0">
        <dgm:presLayoutVars>
          <dgm:chMax/>
          <dgm:chPref val="4"/>
        </dgm:presLayoutVars>
      </dgm:prSet>
      <dgm:spPr/>
    </dgm:pt>
    <dgm:pt modelId="{BFE787B2-05C8-4548-9C90-A5BA904E80A6}" type="pres">
      <dgm:prSet presAssocID="{40FACA39-CD66-496A-932B-AFCECD501E73}" presName="rootComposite" presStyleCnt="0">
        <dgm:presLayoutVars/>
      </dgm:prSet>
      <dgm:spPr/>
    </dgm:pt>
    <dgm:pt modelId="{79466540-DF45-43CC-A9F3-2787526FBC4C}" type="pres">
      <dgm:prSet presAssocID="{40FACA39-CD66-496A-932B-AFCECD501E73}" presName="rootText" presStyleLbl="node0" presStyleIdx="0" presStyleCnt="1" custScaleX="122707" custLinFactNeighborX="12127" custLinFactNeighborY="-7581">
        <dgm:presLayoutVars>
          <dgm:chMax/>
          <dgm:chPref val="4"/>
        </dgm:presLayoutVars>
      </dgm:prSet>
      <dgm:spPr/>
    </dgm:pt>
    <dgm:pt modelId="{1588633E-C087-4FF3-81ED-86D2A3597AC8}" type="pres">
      <dgm:prSet presAssocID="{40FACA39-CD66-496A-932B-AFCECD501E73}" presName="childShape" presStyleCnt="0">
        <dgm:presLayoutVars>
          <dgm:chMax val="0"/>
          <dgm:chPref val="0"/>
        </dgm:presLayoutVars>
      </dgm:prSet>
      <dgm:spPr/>
    </dgm:pt>
    <dgm:pt modelId="{0409F9A4-2DC5-4D32-8433-FC4363D79A2B}" type="pres">
      <dgm:prSet presAssocID="{7451BAE7-80B7-4864-A4A3-6D943C596C23}" presName="childComposite" presStyleCnt="0">
        <dgm:presLayoutVars>
          <dgm:chMax val="0"/>
          <dgm:chPref val="0"/>
        </dgm:presLayoutVars>
      </dgm:prSet>
      <dgm:spPr/>
    </dgm:pt>
    <dgm:pt modelId="{53E3D4BF-2A02-4F12-AE3D-F2CEE36D398A}" type="pres">
      <dgm:prSet presAssocID="{7451BAE7-80B7-4864-A4A3-6D943C596C23}" presName="Image" presStyleLbl="node1" presStyleIdx="0" presStyleCnt="5" custLinFactNeighborX="0" custLinFactNeighborY="-543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BB3ABE-43CF-49B9-B77D-5681F4EEA052}" type="pres">
      <dgm:prSet presAssocID="{7451BAE7-80B7-4864-A4A3-6D943C596C23}" presName="childText" presStyleLbl="lnNode1" presStyleIdx="0" presStyleCnt="5" custScaleX="141047" custLinFactNeighborX="20123" custLinFactNeighborY="-4078">
        <dgm:presLayoutVars>
          <dgm:chMax val="0"/>
          <dgm:chPref val="0"/>
          <dgm:bulletEnabled val="1"/>
        </dgm:presLayoutVars>
      </dgm:prSet>
      <dgm:spPr/>
    </dgm:pt>
    <dgm:pt modelId="{9E6DB221-C5CF-4CE5-AA27-9D6A7B9B41DA}" type="pres">
      <dgm:prSet presAssocID="{538496A1-50D6-4567-BF4D-65F3913D2596}" presName="childComposite" presStyleCnt="0">
        <dgm:presLayoutVars>
          <dgm:chMax val="0"/>
          <dgm:chPref val="0"/>
        </dgm:presLayoutVars>
      </dgm:prSet>
      <dgm:spPr/>
    </dgm:pt>
    <dgm:pt modelId="{820C404B-7AF0-4D4A-99D9-729AAAFA1398}" type="pres">
      <dgm:prSet presAssocID="{538496A1-50D6-4567-BF4D-65F3913D2596}" presName="Image" presStyleLbl="node1" presStyleIdx="1" presStyleCnt="5" custLinFactNeighborX="-177" custLinFactNeighborY="-13594"/>
      <dgm:spPr>
        <a:solidFill>
          <a:schemeClr val="bg2">
            <a:lumMod val="90000"/>
          </a:schemeClr>
        </a:solidFill>
      </dgm:spPr>
    </dgm:pt>
    <dgm:pt modelId="{5570C342-9FF1-47E4-9291-B726CEBC5A49}" type="pres">
      <dgm:prSet presAssocID="{538496A1-50D6-4567-BF4D-65F3913D2596}" presName="childText" presStyleLbl="lnNode1" presStyleIdx="1" presStyleCnt="5" custScaleX="140599" custLinFactNeighborX="20779" custLinFactNeighborY="-10872">
        <dgm:presLayoutVars>
          <dgm:chMax val="0"/>
          <dgm:chPref val="0"/>
          <dgm:bulletEnabled val="1"/>
        </dgm:presLayoutVars>
      </dgm:prSet>
      <dgm:spPr/>
    </dgm:pt>
    <dgm:pt modelId="{8E820D36-B21B-433C-A7A3-6B856500356E}" type="pres">
      <dgm:prSet presAssocID="{7B0D697A-494F-4967-A607-D9A362F31C23}" presName="childComposite" presStyleCnt="0">
        <dgm:presLayoutVars>
          <dgm:chMax val="0"/>
          <dgm:chPref val="0"/>
        </dgm:presLayoutVars>
      </dgm:prSet>
      <dgm:spPr/>
    </dgm:pt>
    <dgm:pt modelId="{DBE9DBE5-1B1F-4BD2-8C70-66059EBA6258}" type="pres">
      <dgm:prSet presAssocID="{7B0D697A-494F-4967-A607-D9A362F31C23}" presName="Image" presStyleLbl="node1" presStyleIdx="2" presStyleCnt="5" custLinFactNeighborX="0" custLinFactNeighborY="-217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4DB73E-888C-40E3-8B7B-A270106FB786}" type="pres">
      <dgm:prSet presAssocID="{7B0D697A-494F-4967-A607-D9A362F31C23}" presName="childText" presStyleLbl="lnNode1" presStyleIdx="2" presStyleCnt="5" custScaleX="141635" custLinFactNeighborX="20651" custLinFactNeighborY="-17670">
        <dgm:presLayoutVars>
          <dgm:chMax val="0"/>
          <dgm:chPref val="0"/>
          <dgm:bulletEnabled val="1"/>
        </dgm:presLayoutVars>
      </dgm:prSet>
      <dgm:spPr/>
    </dgm:pt>
    <dgm:pt modelId="{4AC9FB1F-B8CC-44FB-9423-8A643CF620AC}" type="pres">
      <dgm:prSet presAssocID="{70344D8B-3B03-44D3-AB09-45355FC93A58}" presName="childComposite" presStyleCnt="0">
        <dgm:presLayoutVars>
          <dgm:chMax val="0"/>
          <dgm:chPref val="0"/>
        </dgm:presLayoutVars>
      </dgm:prSet>
      <dgm:spPr/>
    </dgm:pt>
    <dgm:pt modelId="{E07556A9-5236-4F7B-95E6-B632CD669AB1}" type="pres">
      <dgm:prSet presAssocID="{70344D8B-3B03-44D3-AB09-45355FC93A58}" presName="Image" presStyleLbl="node1" presStyleIdx="3" presStyleCnt="5" custLinFactNeighborX="-463" custLinFactNeighborY="-30321"/>
      <dgm:spPr>
        <a:solidFill>
          <a:schemeClr val="accent2">
            <a:lumMod val="60000"/>
            <a:lumOff val="40000"/>
          </a:schemeClr>
        </a:solidFill>
      </dgm:spPr>
    </dgm:pt>
    <dgm:pt modelId="{D9D9F2F1-C4A9-4FB5-8373-30A9A0891AD6}" type="pres">
      <dgm:prSet presAssocID="{70344D8B-3B03-44D3-AB09-45355FC93A58}" presName="childText" presStyleLbl="lnNode1" presStyleIdx="3" presStyleCnt="5" custScaleX="143293" custLinFactNeighborX="21494" custLinFactNeighborY="-24466">
        <dgm:presLayoutVars>
          <dgm:chMax val="0"/>
          <dgm:chPref val="0"/>
          <dgm:bulletEnabled val="1"/>
        </dgm:presLayoutVars>
      </dgm:prSet>
      <dgm:spPr/>
    </dgm:pt>
    <dgm:pt modelId="{F897FCFF-A7A0-4A7C-A07B-F3BCCD2C416B}" type="pres">
      <dgm:prSet presAssocID="{16AD07B4-78B5-40C3-9676-A0405175C7D2}" presName="childComposite" presStyleCnt="0">
        <dgm:presLayoutVars>
          <dgm:chMax val="0"/>
          <dgm:chPref val="0"/>
        </dgm:presLayoutVars>
      </dgm:prSet>
      <dgm:spPr/>
    </dgm:pt>
    <dgm:pt modelId="{FC8378CA-AE76-431F-886B-C099D1963FE9}" type="pres">
      <dgm:prSet presAssocID="{16AD07B4-78B5-40C3-9676-A0405175C7D2}" presName="Image" presStyleLbl="node1" presStyleIdx="4" presStyleCnt="5" custLinFactNeighborX="-2718" custLinFactNeighborY="-31262"/>
      <dgm:spPr>
        <a:solidFill>
          <a:srgbClr val="B889DB"/>
        </a:solidFill>
      </dgm:spPr>
    </dgm:pt>
    <dgm:pt modelId="{45ADAC42-20D7-4F57-B4B6-182EE24F4D23}" type="pres">
      <dgm:prSet presAssocID="{16AD07B4-78B5-40C3-9676-A0405175C7D2}" presName="childText" presStyleLbl="lnNode1" presStyleIdx="4" presStyleCnt="5" custScaleX="142145" custLinFactNeighborX="20861" custLinFactNeighborY="-24466">
        <dgm:presLayoutVars>
          <dgm:chMax val="0"/>
          <dgm:chPref val="0"/>
          <dgm:bulletEnabled val="1"/>
        </dgm:presLayoutVars>
      </dgm:prSet>
      <dgm:spPr/>
    </dgm:pt>
  </dgm:ptLst>
  <dgm:cxnLst>
    <dgm:cxn modelId="{271DD517-1C25-476A-87E8-17F31B766A1A}" srcId="{40FACA39-CD66-496A-932B-AFCECD501E73}" destId="{538496A1-50D6-4567-BF4D-65F3913D2596}" srcOrd="1" destOrd="0" parTransId="{3C4C5924-553B-4230-A5D4-FE9A9F7FF5A8}" sibTransId="{20CAE4BE-9B43-4D18-B1E5-9654316CDEC2}"/>
    <dgm:cxn modelId="{C397F72E-1F18-4252-9507-0DD7731CF82C}" srcId="{40FACA39-CD66-496A-932B-AFCECD501E73}" destId="{16AD07B4-78B5-40C3-9676-A0405175C7D2}" srcOrd="4" destOrd="0" parTransId="{CCDFDC5A-4831-4429-8A46-C16196878924}" sibTransId="{28560BE7-1D1B-4EF3-B890-9B41C74FB175}"/>
    <dgm:cxn modelId="{22FDB03B-91B6-4B99-816B-FC6013057ACB}" type="presOf" srcId="{7451BAE7-80B7-4864-A4A3-6D943C596C23}" destId="{EDBB3ABE-43CF-49B9-B77D-5681F4EEA052}" srcOrd="0" destOrd="0" presId="urn:microsoft.com/office/officeart/2008/layout/PictureAccentList"/>
    <dgm:cxn modelId="{63902A41-7E08-42A9-93B0-AA416F58C866}" srcId="{40FACA39-CD66-496A-932B-AFCECD501E73}" destId="{7451BAE7-80B7-4864-A4A3-6D943C596C23}" srcOrd="0" destOrd="0" parTransId="{B942B110-5D60-4B2F-8B3C-B7F214622171}" sibTransId="{47542CF3-2CD1-4B1F-ACF4-FB9B2B84FA3D}"/>
    <dgm:cxn modelId="{61229261-336F-4ED1-8A8B-116856EE3049}" type="presOf" srcId="{70344D8B-3B03-44D3-AB09-45355FC93A58}" destId="{D9D9F2F1-C4A9-4FB5-8373-30A9A0891AD6}" srcOrd="0" destOrd="0" presId="urn:microsoft.com/office/officeart/2008/layout/PictureAccentList"/>
    <dgm:cxn modelId="{856F6962-F611-4C73-801B-8AA5A6CB50E7}" type="presOf" srcId="{538496A1-50D6-4567-BF4D-65F3913D2596}" destId="{5570C342-9FF1-47E4-9291-B726CEBC5A49}" srcOrd="0" destOrd="0" presId="urn:microsoft.com/office/officeart/2008/layout/PictureAccentList"/>
    <dgm:cxn modelId="{80B0AE70-E1D7-44F5-B755-14B1E372FDE3}" type="presOf" srcId="{7B0D697A-494F-4967-A607-D9A362F31C23}" destId="{C44DB73E-888C-40E3-8B7B-A270106FB786}" srcOrd="0" destOrd="0" presId="urn:microsoft.com/office/officeart/2008/layout/PictureAccentList"/>
    <dgm:cxn modelId="{C010B982-0FAE-4B07-A405-73991FFC7B79}" srcId="{BF1EFFDB-A68D-4336-94BC-62FDDB1E8208}" destId="{40FACA39-CD66-496A-932B-AFCECD501E73}" srcOrd="0" destOrd="0" parTransId="{D0F04CDE-ED0A-4B8B-8BD6-A0A527DC9B8A}" sibTransId="{E72FC0C9-3A78-42DD-97A7-575D240F92E7}"/>
    <dgm:cxn modelId="{48E5458D-5C64-476B-894E-B9D121C657CE}" type="presOf" srcId="{BF1EFFDB-A68D-4336-94BC-62FDDB1E8208}" destId="{DBBB35F1-2C52-4402-A6EF-F25F895D1B59}" srcOrd="0" destOrd="0" presId="urn:microsoft.com/office/officeart/2008/layout/PictureAccentList"/>
    <dgm:cxn modelId="{CB7005EF-C24A-4CD2-8989-D0FC8CF48D12}" srcId="{40FACA39-CD66-496A-932B-AFCECD501E73}" destId="{70344D8B-3B03-44D3-AB09-45355FC93A58}" srcOrd="3" destOrd="0" parTransId="{1CF226B2-8D83-4E17-B559-5596F3660FE8}" sibTransId="{121CC5C3-894F-43D9-8C2B-E5C2AD0A4E39}"/>
    <dgm:cxn modelId="{3E8BEFF6-ADAE-48E7-BB2E-241813A0ECD4}" type="presOf" srcId="{40FACA39-CD66-496A-932B-AFCECD501E73}" destId="{79466540-DF45-43CC-A9F3-2787526FBC4C}" srcOrd="0" destOrd="0" presId="urn:microsoft.com/office/officeart/2008/layout/PictureAccentList"/>
    <dgm:cxn modelId="{606A1BF9-68E4-4606-8373-9D018F6B6EDB}" type="presOf" srcId="{16AD07B4-78B5-40C3-9676-A0405175C7D2}" destId="{45ADAC42-20D7-4F57-B4B6-182EE24F4D23}" srcOrd="0" destOrd="0" presId="urn:microsoft.com/office/officeart/2008/layout/PictureAccentList"/>
    <dgm:cxn modelId="{22BDC5F9-CE47-4ECE-975F-312220D7CD91}" srcId="{40FACA39-CD66-496A-932B-AFCECD501E73}" destId="{7B0D697A-494F-4967-A607-D9A362F31C23}" srcOrd="2" destOrd="0" parTransId="{64262205-DBB0-47B1-938C-DAC5E47F97CB}" sibTransId="{538EDEC1-CBEC-429A-9611-6D259345CAC3}"/>
    <dgm:cxn modelId="{E0841F9B-EF17-48F8-99CE-B714317FF136}" type="presParOf" srcId="{DBBB35F1-2C52-4402-A6EF-F25F895D1B59}" destId="{B098D5F7-9136-4680-8720-07791BFDD63C}" srcOrd="0" destOrd="0" presId="urn:microsoft.com/office/officeart/2008/layout/PictureAccentList"/>
    <dgm:cxn modelId="{47F6AB42-B378-46AA-AEC9-CDD2AA0642E7}" type="presParOf" srcId="{B098D5F7-9136-4680-8720-07791BFDD63C}" destId="{BFE787B2-05C8-4548-9C90-A5BA904E80A6}" srcOrd="0" destOrd="0" presId="urn:microsoft.com/office/officeart/2008/layout/PictureAccentList"/>
    <dgm:cxn modelId="{BF355F77-AFEE-4F51-B0EB-7A4A51902018}" type="presParOf" srcId="{BFE787B2-05C8-4548-9C90-A5BA904E80A6}" destId="{79466540-DF45-43CC-A9F3-2787526FBC4C}" srcOrd="0" destOrd="0" presId="urn:microsoft.com/office/officeart/2008/layout/PictureAccentList"/>
    <dgm:cxn modelId="{5D4D6BC6-58D5-4275-B37A-6EB32E168A3F}" type="presParOf" srcId="{B098D5F7-9136-4680-8720-07791BFDD63C}" destId="{1588633E-C087-4FF3-81ED-86D2A3597AC8}" srcOrd="1" destOrd="0" presId="urn:microsoft.com/office/officeart/2008/layout/PictureAccentList"/>
    <dgm:cxn modelId="{34D94849-85F7-47C6-9A8B-07547AFC1BD7}" type="presParOf" srcId="{1588633E-C087-4FF3-81ED-86D2A3597AC8}" destId="{0409F9A4-2DC5-4D32-8433-FC4363D79A2B}" srcOrd="0" destOrd="0" presId="urn:microsoft.com/office/officeart/2008/layout/PictureAccentList"/>
    <dgm:cxn modelId="{C6566F6B-5DAB-4423-A5FF-EBFD07A3D80D}" type="presParOf" srcId="{0409F9A4-2DC5-4D32-8433-FC4363D79A2B}" destId="{53E3D4BF-2A02-4F12-AE3D-F2CEE36D398A}" srcOrd="0" destOrd="0" presId="urn:microsoft.com/office/officeart/2008/layout/PictureAccentList"/>
    <dgm:cxn modelId="{9C9BA840-E7E6-4F2E-AE0B-A6A7B1C04EAC}" type="presParOf" srcId="{0409F9A4-2DC5-4D32-8433-FC4363D79A2B}" destId="{EDBB3ABE-43CF-49B9-B77D-5681F4EEA052}" srcOrd="1" destOrd="0" presId="urn:microsoft.com/office/officeart/2008/layout/PictureAccentList"/>
    <dgm:cxn modelId="{6B14268B-ADCA-4E3E-9D61-36CEC3A117EB}" type="presParOf" srcId="{1588633E-C087-4FF3-81ED-86D2A3597AC8}" destId="{9E6DB221-C5CF-4CE5-AA27-9D6A7B9B41DA}" srcOrd="1" destOrd="0" presId="urn:microsoft.com/office/officeart/2008/layout/PictureAccentList"/>
    <dgm:cxn modelId="{991C53A1-2064-4B53-8A9D-3D0307C17565}" type="presParOf" srcId="{9E6DB221-C5CF-4CE5-AA27-9D6A7B9B41DA}" destId="{820C404B-7AF0-4D4A-99D9-729AAAFA1398}" srcOrd="0" destOrd="0" presId="urn:microsoft.com/office/officeart/2008/layout/PictureAccentList"/>
    <dgm:cxn modelId="{1647C618-FE9F-4CD6-A378-389D365F6D70}" type="presParOf" srcId="{9E6DB221-C5CF-4CE5-AA27-9D6A7B9B41DA}" destId="{5570C342-9FF1-47E4-9291-B726CEBC5A49}" srcOrd="1" destOrd="0" presId="urn:microsoft.com/office/officeart/2008/layout/PictureAccentList"/>
    <dgm:cxn modelId="{ED629394-472A-4D13-9E3F-82BAA3C9E19C}" type="presParOf" srcId="{1588633E-C087-4FF3-81ED-86D2A3597AC8}" destId="{8E820D36-B21B-433C-A7A3-6B856500356E}" srcOrd="2" destOrd="0" presId="urn:microsoft.com/office/officeart/2008/layout/PictureAccentList"/>
    <dgm:cxn modelId="{9D906288-F992-490E-888E-CBD9FC5C6697}" type="presParOf" srcId="{8E820D36-B21B-433C-A7A3-6B856500356E}" destId="{DBE9DBE5-1B1F-4BD2-8C70-66059EBA6258}" srcOrd="0" destOrd="0" presId="urn:microsoft.com/office/officeart/2008/layout/PictureAccentList"/>
    <dgm:cxn modelId="{E4A16199-D05D-44E5-A1E6-698BF05DD34D}" type="presParOf" srcId="{8E820D36-B21B-433C-A7A3-6B856500356E}" destId="{C44DB73E-888C-40E3-8B7B-A270106FB786}" srcOrd="1" destOrd="0" presId="urn:microsoft.com/office/officeart/2008/layout/PictureAccentList"/>
    <dgm:cxn modelId="{E38074BA-41AA-429C-82CD-6370DA7FA0FC}" type="presParOf" srcId="{1588633E-C087-4FF3-81ED-86D2A3597AC8}" destId="{4AC9FB1F-B8CC-44FB-9423-8A643CF620AC}" srcOrd="3" destOrd="0" presId="urn:microsoft.com/office/officeart/2008/layout/PictureAccentList"/>
    <dgm:cxn modelId="{65D07D5E-AA01-4828-8C2B-226DB07C1E6D}" type="presParOf" srcId="{4AC9FB1F-B8CC-44FB-9423-8A643CF620AC}" destId="{E07556A9-5236-4F7B-95E6-B632CD669AB1}" srcOrd="0" destOrd="0" presId="urn:microsoft.com/office/officeart/2008/layout/PictureAccentList"/>
    <dgm:cxn modelId="{4F6423F2-C524-48EA-BF5C-266DBE864455}" type="presParOf" srcId="{4AC9FB1F-B8CC-44FB-9423-8A643CF620AC}" destId="{D9D9F2F1-C4A9-4FB5-8373-30A9A0891AD6}" srcOrd="1" destOrd="0" presId="urn:microsoft.com/office/officeart/2008/layout/PictureAccentList"/>
    <dgm:cxn modelId="{18EBE590-1085-4ABF-A826-0A4BE57543DE}" type="presParOf" srcId="{1588633E-C087-4FF3-81ED-86D2A3597AC8}" destId="{F897FCFF-A7A0-4A7C-A07B-F3BCCD2C416B}" srcOrd="4" destOrd="0" presId="urn:microsoft.com/office/officeart/2008/layout/PictureAccentList"/>
    <dgm:cxn modelId="{36187995-5465-4361-BCA2-088167B990BC}" type="presParOf" srcId="{F897FCFF-A7A0-4A7C-A07B-F3BCCD2C416B}" destId="{FC8378CA-AE76-431F-886B-C099D1963FE9}" srcOrd="0" destOrd="0" presId="urn:microsoft.com/office/officeart/2008/layout/PictureAccentList"/>
    <dgm:cxn modelId="{A120E86A-73DE-4AB5-A786-7AFF8D6C6CD4}" type="presParOf" srcId="{F897FCFF-A7A0-4A7C-A07B-F3BCCD2C416B}" destId="{45ADAC42-20D7-4F57-B4B6-182EE24F4D2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22CC9-5470-464E-8BD7-BD2292C741F7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BD5C5E-35D8-4EA4-BC77-9455035F72C1}">
      <dgm:prSet phldrT="[Text]" custT="1"/>
      <dgm:spPr/>
      <dgm:t>
        <a:bodyPr/>
        <a:lstStyle/>
        <a:p>
          <a:r>
            <a:rPr lang="th-TH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1.เปิดดำเนินการค้า 24 ชั่วโมง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730BA-A4F4-450F-BEE8-CC992C7F9513}" type="parTrans" cxnId="{D866B729-AD6F-4658-B619-6890601B4A71}">
      <dgm:prSet/>
      <dgm:spPr/>
      <dgm:t>
        <a:bodyPr/>
        <a:lstStyle/>
        <a:p>
          <a:endParaRPr lang="en-US"/>
        </a:p>
      </dgm:t>
    </dgm:pt>
    <dgm:pt modelId="{5FC77108-0FF2-467D-BB48-69E939812B7F}" type="sibTrans" cxnId="{D866B729-AD6F-4658-B619-6890601B4A71}">
      <dgm:prSet/>
      <dgm:spPr/>
      <dgm:t>
        <a:bodyPr/>
        <a:lstStyle/>
        <a:p>
          <a:endParaRPr lang="en-US"/>
        </a:p>
      </dgm:t>
    </dgm:pt>
    <dgm:pt modelId="{EDA9264E-BC90-4C74-ABB6-59CF077A8880}">
      <dgm:prSet phldrT="[Text]" custT="1"/>
      <dgm:spPr/>
      <dgm:t>
        <a:bodyPr/>
        <a:lstStyle/>
        <a:p>
          <a:r>
            <a:rPr lang="th-TH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2.ดำเนินการค้าอย่างไร้พรมแดนทั่วโลก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E34E7B-2112-4EA6-94F8-D7FDAAE9A069}" type="parTrans" cxnId="{C735082F-9F9A-47E5-8349-6B5FDF2632A2}">
      <dgm:prSet/>
      <dgm:spPr/>
      <dgm:t>
        <a:bodyPr/>
        <a:lstStyle/>
        <a:p>
          <a:endParaRPr lang="en-US"/>
        </a:p>
      </dgm:t>
    </dgm:pt>
    <dgm:pt modelId="{A066CF23-CC1C-483A-9DCF-3B2B38D5A91A}" type="sibTrans" cxnId="{C735082F-9F9A-47E5-8349-6B5FDF2632A2}">
      <dgm:prSet/>
      <dgm:spPr/>
      <dgm:t>
        <a:bodyPr/>
        <a:lstStyle/>
        <a:p>
          <a:endParaRPr lang="en-US"/>
        </a:p>
      </dgm:t>
    </dgm:pt>
    <dgm:pt modelId="{1B206B46-A4F8-4A19-9621-3CA1DAC2F1A8}">
      <dgm:prSet phldrT="[Text]" custT="1"/>
      <dgm:spPr/>
      <dgm:t>
        <a:bodyPr/>
        <a:lstStyle/>
        <a:p>
          <a:r>
            <a:rPr lang="th-TH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3.ใช้งบประมาณลงทุนน้อย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39D2A1-CAEB-4EAA-A56C-5C9FCA23245A}" type="parTrans" cxnId="{300ABB36-61C9-4F75-A98A-2C6339BFB6CD}">
      <dgm:prSet/>
      <dgm:spPr/>
      <dgm:t>
        <a:bodyPr/>
        <a:lstStyle/>
        <a:p>
          <a:endParaRPr lang="en-US"/>
        </a:p>
      </dgm:t>
    </dgm:pt>
    <dgm:pt modelId="{43C78728-A708-473F-B304-5BBF4FA9BF2B}" type="sibTrans" cxnId="{300ABB36-61C9-4F75-A98A-2C6339BFB6CD}">
      <dgm:prSet/>
      <dgm:spPr/>
      <dgm:t>
        <a:bodyPr/>
        <a:lstStyle/>
        <a:p>
          <a:endParaRPr lang="en-US"/>
        </a:p>
      </dgm:t>
    </dgm:pt>
    <dgm:pt modelId="{AB9D56EE-7DE6-4019-B403-042BB9E448C5}">
      <dgm:prSet phldrT="[Text]" custT="1"/>
      <dgm:spPr/>
      <dgm:t>
        <a:bodyPr/>
        <a:lstStyle/>
        <a:p>
          <a:r>
            <a:rPr lang="th-TH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4.ตัดปัญหาด้านการเดินทาง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80AB8-EB71-41C0-AA0E-144974891521}" type="parTrans" cxnId="{52F43266-6EA2-49C2-8638-54877FD78F20}">
      <dgm:prSet/>
      <dgm:spPr/>
      <dgm:t>
        <a:bodyPr/>
        <a:lstStyle/>
        <a:p>
          <a:endParaRPr lang="en-US"/>
        </a:p>
      </dgm:t>
    </dgm:pt>
    <dgm:pt modelId="{2D71C4F8-2969-477B-89A2-83C05597D066}" type="sibTrans" cxnId="{52F43266-6EA2-49C2-8638-54877FD78F20}">
      <dgm:prSet/>
      <dgm:spPr/>
      <dgm:t>
        <a:bodyPr/>
        <a:lstStyle/>
        <a:p>
          <a:endParaRPr lang="en-US"/>
        </a:p>
      </dgm:t>
    </dgm:pt>
    <dgm:pt modelId="{52FB0A1F-6DF9-474B-B0FE-6930594DA3D0}">
      <dgm:prSet phldrT="[Text]" custT="1"/>
      <dgm:spPr/>
      <dgm:t>
        <a:bodyPr/>
        <a:lstStyle/>
        <a:p>
          <a:r>
            <a:rPr lang="th-TH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5.ง่ายต่อการประชาสัมพันธ์โดย สามารถประชาสัมพันธ์ได้ทั่วโลก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2192AD-9ED4-47EF-AFF3-51ABB71CA3E0}" type="parTrans" cxnId="{3F218FF0-FC3D-4487-AD5A-FBEE9E855E96}">
      <dgm:prSet/>
      <dgm:spPr/>
      <dgm:t>
        <a:bodyPr/>
        <a:lstStyle/>
        <a:p>
          <a:endParaRPr lang="en-US"/>
        </a:p>
      </dgm:t>
    </dgm:pt>
    <dgm:pt modelId="{F6A65BB8-7CD4-4B56-BEF6-A05B00369BEF}" type="sibTrans" cxnId="{3F218FF0-FC3D-4487-AD5A-FBEE9E855E96}">
      <dgm:prSet/>
      <dgm:spPr/>
      <dgm:t>
        <a:bodyPr/>
        <a:lstStyle/>
        <a:p>
          <a:endParaRPr lang="en-US"/>
        </a:p>
      </dgm:t>
    </dgm:pt>
    <dgm:pt modelId="{5712AFB2-918B-4EFA-AEEE-2E637CC7170E}" type="pres">
      <dgm:prSet presAssocID="{AA222CC9-5470-464E-8BD7-BD2292C741F7}" presName="diagram" presStyleCnt="0">
        <dgm:presLayoutVars>
          <dgm:dir/>
          <dgm:resizeHandles val="exact"/>
        </dgm:presLayoutVars>
      </dgm:prSet>
      <dgm:spPr/>
    </dgm:pt>
    <dgm:pt modelId="{6FE2A9B6-DD29-413A-ADF2-32F8E567E446}" type="pres">
      <dgm:prSet presAssocID="{D3BD5C5E-35D8-4EA4-BC77-9455035F72C1}" presName="node" presStyleLbl="node1" presStyleIdx="0" presStyleCnt="5">
        <dgm:presLayoutVars>
          <dgm:bulletEnabled val="1"/>
        </dgm:presLayoutVars>
      </dgm:prSet>
      <dgm:spPr/>
    </dgm:pt>
    <dgm:pt modelId="{1B606A8D-9DD7-44FA-A5B5-F2357CA1E763}" type="pres">
      <dgm:prSet presAssocID="{5FC77108-0FF2-467D-BB48-69E939812B7F}" presName="sibTrans" presStyleCnt="0"/>
      <dgm:spPr/>
    </dgm:pt>
    <dgm:pt modelId="{9DA7134A-B750-4E9A-A266-C5D7F4DFECEA}" type="pres">
      <dgm:prSet presAssocID="{EDA9264E-BC90-4C74-ABB6-59CF077A8880}" presName="node" presStyleLbl="node1" presStyleIdx="1" presStyleCnt="5">
        <dgm:presLayoutVars>
          <dgm:bulletEnabled val="1"/>
        </dgm:presLayoutVars>
      </dgm:prSet>
      <dgm:spPr/>
    </dgm:pt>
    <dgm:pt modelId="{80B66410-F695-4AD7-A74E-CD2A00332455}" type="pres">
      <dgm:prSet presAssocID="{A066CF23-CC1C-483A-9DCF-3B2B38D5A91A}" presName="sibTrans" presStyleCnt="0"/>
      <dgm:spPr/>
    </dgm:pt>
    <dgm:pt modelId="{EE02B2D2-AED4-4DBE-8D23-786F92883EA3}" type="pres">
      <dgm:prSet presAssocID="{1B206B46-A4F8-4A19-9621-3CA1DAC2F1A8}" presName="node" presStyleLbl="node1" presStyleIdx="2" presStyleCnt="5">
        <dgm:presLayoutVars>
          <dgm:bulletEnabled val="1"/>
        </dgm:presLayoutVars>
      </dgm:prSet>
      <dgm:spPr/>
    </dgm:pt>
    <dgm:pt modelId="{0524C294-4D0B-4A0A-8C34-CA43BA6E1630}" type="pres">
      <dgm:prSet presAssocID="{43C78728-A708-473F-B304-5BBF4FA9BF2B}" presName="sibTrans" presStyleCnt="0"/>
      <dgm:spPr/>
    </dgm:pt>
    <dgm:pt modelId="{6985979E-ADFB-452E-A6E4-A92CA40BD8EB}" type="pres">
      <dgm:prSet presAssocID="{AB9D56EE-7DE6-4019-B403-042BB9E448C5}" presName="node" presStyleLbl="node1" presStyleIdx="3" presStyleCnt="5" custLinFactNeighborX="-26887" custLinFactNeighborY="-625">
        <dgm:presLayoutVars>
          <dgm:bulletEnabled val="1"/>
        </dgm:presLayoutVars>
      </dgm:prSet>
      <dgm:spPr/>
    </dgm:pt>
    <dgm:pt modelId="{61AAA283-4642-4B21-9FBD-11FB0DC8C48B}" type="pres">
      <dgm:prSet presAssocID="{2D71C4F8-2969-477B-89A2-83C05597D066}" presName="sibTrans" presStyleCnt="0"/>
      <dgm:spPr/>
    </dgm:pt>
    <dgm:pt modelId="{6148C457-FBB3-42AF-9E63-F8320BB8D9D2}" type="pres">
      <dgm:prSet presAssocID="{52FB0A1F-6DF9-474B-B0FE-6930594DA3D0}" presName="node" presStyleLbl="node1" presStyleIdx="4" presStyleCnt="5" custScaleX="127632" custLinFactNeighborX="-23634" custLinFactNeighborY="1876">
        <dgm:presLayoutVars>
          <dgm:bulletEnabled val="1"/>
        </dgm:presLayoutVars>
      </dgm:prSet>
      <dgm:spPr/>
    </dgm:pt>
  </dgm:ptLst>
  <dgm:cxnLst>
    <dgm:cxn modelId="{D866B729-AD6F-4658-B619-6890601B4A71}" srcId="{AA222CC9-5470-464E-8BD7-BD2292C741F7}" destId="{D3BD5C5E-35D8-4EA4-BC77-9455035F72C1}" srcOrd="0" destOrd="0" parTransId="{39B730BA-A4F4-450F-BEE8-CC992C7F9513}" sibTransId="{5FC77108-0FF2-467D-BB48-69E939812B7F}"/>
    <dgm:cxn modelId="{C735082F-9F9A-47E5-8349-6B5FDF2632A2}" srcId="{AA222CC9-5470-464E-8BD7-BD2292C741F7}" destId="{EDA9264E-BC90-4C74-ABB6-59CF077A8880}" srcOrd="1" destOrd="0" parTransId="{DBE34E7B-2112-4EA6-94F8-D7FDAAE9A069}" sibTransId="{A066CF23-CC1C-483A-9DCF-3B2B38D5A91A}"/>
    <dgm:cxn modelId="{300ABB36-61C9-4F75-A98A-2C6339BFB6CD}" srcId="{AA222CC9-5470-464E-8BD7-BD2292C741F7}" destId="{1B206B46-A4F8-4A19-9621-3CA1DAC2F1A8}" srcOrd="2" destOrd="0" parTransId="{A539D2A1-CAEB-4EAA-A56C-5C9FCA23245A}" sibTransId="{43C78728-A708-473F-B304-5BBF4FA9BF2B}"/>
    <dgm:cxn modelId="{52F43266-6EA2-49C2-8638-54877FD78F20}" srcId="{AA222CC9-5470-464E-8BD7-BD2292C741F7}" destId="{AB9D56EE-7DE6-4019-B403-042BB9E448C5}" srcOrd="3" destOrd="0" parTransId="{2AD80AB8-EB71-41C0-AA0E-144974891521}" sibTransId="{2D71C4F8-2969-477B-89A2-83C05597D066}"/>
    <dgm:cxn modelId="{70535D81-BB2D-4671-852F-29C9865AE1F7}" type="presOf" srcId="{AB9D56EE-7DE6-4019-B403-042BB9E448C5}" destId="{6985979E-ADFB-452E-A6E4-A92CA40BD8EB}" srcOrd="0" destOrd="0" presId="urn:microsoft.com/office/officeart/2005/8/layout/default"/>
    <dgm:cxn modelId="{F4FBD997-485F-4955-8C1B-BA07375E69E3}" type="presOf" srcId="{1B206B46-A4F8-4A19-9621-3CA1DAC2F1A8}" destId="{EE02B2D2-AED4-4DBE-8D23-786F92883EA3}" srcOrd="0" destOrd="0" presId="urn:microsoft.com/office/officeart/2005/8/layout/default"/>
    <dgm:cxn modelId="{846BE8A9-6575-4873-9671-BDA8AB0D11D9}" type="presOf" srcId="{52FB0A1F-6DF9-474B-B0FE-6930594DA3D0}" destId="{6148C457-FBB3-42AF-9E63-F8320BB8D9D2}" srcOrd="0" destOrd="0" presId="urn:microsoft.com/office/officeart/2005/8/layout/default"/>
    <dgm:cxn modelId="{9A06E4B4-8A98-44CD-8DEF-297B9969392C}" type="presOf" srcId="{D3BD5C5E-35D8-4EA4-BC77-9455035F72C1}" destId="{6FE2A9B6-DD29-413A-ADF2-32F8E567E446}" srcOrd="0" destOrd="0" presId="urn:microsoft.com/office/officeart/2005/8/layout/default"/>
    <dgm:cxn modelId="{C4B31DCC-B332-4E79-965D-849EF2CD729A}" type="presOf" srcId="{EDA9264E-BC90-4C74-ABB6-59CF077A8880}" destId="{9DA7134A-B750-4E9A-A266-C5D7F4DFECEA}" srcOrd="0" destOrd="0" presId="urn:microsoft.com/office/officeart/2005/8/layout/default"/>
    <dgm:cxn modelId="{B2B5A2E8-1DFC-4C6A-8662-47ADF91E7CF8}" type="presOf" srcId="{AA222CC9-5470-464E-8BD7-BD2292C741F7}" destId="{5712AFB2-918B-4EFA-AEEE-2E637CC7170E}" srcOrd="0" destOrd="0" presId="urn:microsoft.com/office/officeart/2005/8/layout/default"/>
    <dgm:cxn modelId="{3F218FF0-FC3D-4487-AD5A-FBEE9E855E96}" srcId="{AA222CC9-5470-464E-8BD7-BD2292C741F7}" destId="{52FB0A1F-6DF9-474B-B0FE-6930594DA3D0}" srcOrd="4" destOrd="0" parTransId="{832192AD-9ED4-47EF-AFF3-51ABB71CA3E0}" sibTransId="{F6A65BB8-7CD4-4B56-BEF6-A05B00369BEF}"/>
    <dgm:cxn modelId="{921D4C5F-CAAA-416A-9C21-26966D25261B}" type="presParOf" srcId="{5712AFB2-918B-4EFA-AEEE-2E637CC7170E}" destId="{6FE2A9B6-DD29-413A-ADF2-32F8E567E446}" srcOrd="0" destOrd="0" presId="urn:microsoft.com/office/officeart/2005/8/layout/default"/>
    <dgm:cxn modelId="{C4338C65-2BEF-44E2-8633-CBE3C58D60CD}" type="presParOf" srcId="{5712AFB2-918B-4EFA-AEEE-2E637CC7170E}" destId="{1B606A8D-9DD7-44FA-A5B5-F2357CA1E763}" srcOrd="1" destOrd="0" presId="urn:microsoft.com/office/officeart/2005/8/layout/default"/>
    <dgm:cxn modelId="{6D535C03-488F-4B01-A88C-4037ACD29540}" type="presParOf" srcId="{5712AFB2-918B-4EFA-AEEE-2E637CC7170E}" destId="{9DA7134A-B750-4E9A-A266-C5D7F4DFECEA}" srcOrd="2" destOrd="0" presId="urn:microsoft.com/office/officeart/2005/8/layout/default"/>
    <dgm:cxn modelId="{D268EC04-7936-4FA4-84E0-B35F4FF61DDE}" type="presParOf" srcId="{5712AFB2-918B-4EFA-AEEE-2E637CC7170E}" destId="{80B66410-F695-4AD7-A74E-CD2A00332455}" srcOrd="3" destOrd="0" presId="urn:microsoft.com/office/officeart/2005/8/layout/default"/>
    <dgm:cxn modelId="{793D0254-B963-4C7C-B792-7B032FEF5288}" type="presParOf" srcId="{5712AFB2-918B-4EFA-AEEE-2E637CC7170E}" destId="{EE02B2D2-AED4-4DBE-8D23-786F92883EA3}" srcOrd="4" destOrd="0" presId="urn:microsoft.com/office/officeart/2005/8/layout/default"/>
    <dgm:cxn modelId="{EA56E8B9-7FAA-4DC1-905E-FE12FAC42D1C}" type="presParOf" srcId="{5712AFB2-918B-4EFA-AEEE-2E637CC7170E}" destId="{0524C294-4D0B-4A0A-8C34-CA43BA6E1630}" srcOrd="5" destOrd="0" presId="urn:microsoft.com/office/officeart/2005/8/layout/default"/>
    <dgm:cxn modelId="{5002BD28-67F7-4383-BB38-AEE64427A89B}" type="presParOf" srcId="{5712AFB2-918B-4EFA-AEEE-2E637CC7170E}" destId="{6985979E-ADFB-452E-A6E4-A92CA40BD8EB}" srcOrd="6" destOrd="0" presId="urn:microsoft.com/office/officeart/2005/8/layout/default"/>
    <dgm:cxn modelId="{FB2E761F-DB35-47F3-BAC7-64552A34837C}" type="presParOf" srcId="{5712AFB2-918B-4EFA-AEEE-2E637CC7170E}" destId="{61AAA283-4642-4B21-9FBD-11FB0DC8C48B}" srcOrd="7" destOrd="0" presId="urn:microsoft.com/office/officeart/2005/8/layout/default"/>
    <dgm:cxn modelId="{ED825569-83A3-41F2-B4D1-0F80625EFEDB}" type="presParOf" srcId="{5712AFB2-918B-4EFA-AEEE-2E637CC7170E}" destId="{6148C457-FBB3-42AF-9E63-F8320BB8D9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22CC9-5470-464E-8BD7-BD2292C741F7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BD5C5E-35D8-4EA4-BC77-9455035F72C1}">
      <dgm:prSet phldrT="[Text]" custT="1"/>
      <dgm:spPr/>
      <dgm:t>
        <a:bodyPr/>
        <a:lstStyle/>
        <a:p>
          <a:pPr algn="thaiDist"/>
          <a:r>
            <a:rPr lang="en-US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6</a:t>
          </a:r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. ไม่ต้องมีหน้าร้าน สามารถโชว์ตัวอย่างสินค้าเป็นรูปหรือคลิปวิดีโอบนเว็บไซต์หรือโซ</a:t>
          </a:r>
          <a:r>
            <a:rPr lang="th-TH" sz="2800" b="1" i="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เชี</a:t>
          </a:r>
          <a:r>
            <a:rPr lang="th-TH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ยลมีเดียได้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39B730BA-A4F4-450F-BEE8-CC992C7F9513}" type="parTrans" cxnId="{D866B729-AD6F-4658-B619-6890601B4A71}">
      <dgm:prSet/>
      <dgm:spPr/>
      <dgm:t>
        <a:bodyPr/>
        <a:lstStyle/>
        <a:p>
          <a:endParaRPr lang="en-US"/>
        </a:p>
      </dgm:t>
    </dgm:pt>
    <dgm:pt modelId="{5FC77108-0FF2-467D-BB48-69E939812B7F}" type="sibTrans" cxnId="{D866B729-AD6F-4658-B619-6890601B4A71}">
      <dgm:prSet/>
      <dgm:spPr/>
      <dgm:t>
        <a:bodyPr/>
        <a:lstStyle/>
        <a:p>
          <a:endParaRPr lang="en-US"/>
        </a:p>
      </dgm:t>
    </dgm:pt>
    <dgm:pt modelId="{EDA9264E-BC90-4C74-ABB6-59CF077A8880}">
      <dgm:prSet phldrT="[Text]" custT="1"/>
      <dgm:spPr/>
      <dgm:t>
        <a:bodyPr/>
        <a:lstStyle/>
        <a:p>
          <a:pPr algn="thaiDist"/>
          <a:r>
            <a:rPr lang="en-US" sz="22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7</a:t>
          </a:r>
          <a:r>
            <a:rPr lang="th-TH" sz="22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.</a:t>
          </a:r>
          <a:r>
            <a:rPr lang="th-TH" sz="2200" b="1" dirty="0">
              <a:cs typeface="+mn-cs"/>
            </a:rPr>
            <a:t> </a:t>
          </a: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ไม่ต้องใช้พนักงานขาย</a:t>
          </a:r>
          <a:r>
            <a: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 </a:t>
          </a: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สามารถแสดงข้อมูลต่างๆ พร้อมระบบที่สามารถทำการซื้อขายได้อัตโนมัติ หรือติดต่อทางร้านได้ผ่านอินเทอร์เน็ต ทำให้เปิดขายและรองรับลูกค้าได้ทุกวันตลอด </a:t>
          </a:r>
          <a:r>
            <a: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24 </a:t>
          </a: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ชั่วโมง</a:t>
          </a:r>
          <a:r>
            <a:rPr lang="th-TH" sz="22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.</a:t>
          </a:r>
          <a:endParaRPr lang="en-US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A066CF23-CC1C-483A-9DCF-3B2B38D5A91A}" type="sibTrans" cxnId="{C735082F-9F9A-47E5-8349-6B5FDF2632A2}">
      <dgm:prSet/>
      <dgm:spPr/>
      <dgm:t>
        <a:bodyPr/>
        <a:lstStyle/>
        <a:p>
          <a:endParaRPr lang="en-US"/>
        </a:p>
      </dgm:t>
    </dgm:pt>
    <dgm:pt modelId="{DBE34E7B-2112-4EA6-94F8-D7FDAAE9A069}" type="parTrans" cxnId="{C735082F-9F9A-47E5-8349-6B5FDF2632A2}">
      <dgm:prSet/>
      <dgm:spPr/>
      <dgm:t>
        <a:bodyPr/>
        <a:lstStyle/>
        <a:p>
          <a:endParaRPr lang="en-US"/>
        </a:p>
      </dgm:t>
    </dgm:pt>
    <dgm:pt modelId="{662786D8-4044-4D0D-BC1D-1A80CFCD89CA}">
      <dgm:prSet phldrT="[Text]" custT="1"/>
      <dgm:spPr/>
      <dgm:t>
        <a:bodyPr/>
        <a:lstStyle/>
        <a:p>
          <a:pPr algn="thaiDist"/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9.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ช่วยลดค่าใช้จ่ายในการบริหารจัดการ จึงสามารถนำเงินไปลงทุนในด้านอื่นๆ เพิ่มขึ้นได้ เช่น การขยายธุรกิจ การโฆษณาประชาสัมพันธ์ เป็นต้น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0528EAAD-B369-4D8A-8D42-649355EDD5CA}" type="parTrans" cxnId="{22F18DD1-99D6-4CD4-8793-91E50F9DB0D5}">
      <dgm:prSet/>
      <dgm:spPr/>
      <dgm:t>
        <a:bodyPr/>
        <a:lstStyle/>
        <a:p>
          <a:endParaRPr lang="en-US"/>
        </a:p>
      </dgm:t>
    </dgm:pt>
    <dgm:pt modelId="{FADCC6F5-8220-478E-8215-0CD29D2236D9}" type="sibTrans" cxnId="{22F18DD1-99D6-4CD4-8793-91E50F9DB0D5}">
      <dgm:prSet/>
      <dgm:spPr/>
      <dgm:t>
        <a:bodyPr/>
        <a:lstStyle/>
        <a:p>
          <a:endParaRPr lang="en-US"/>
        </a:p>
      </dgm:t>
    </dgm:pt>
    <dgm:pt modelId="{F57F89DD-1F9A-4378-8E3E-5F0BE1E5AC61}">
      <dgm:prSet phldrT="[Text]" custT="1"/>
      <dgm:spPr/>
      <dgm:t>
        <a:bodyPr/>
        <a:lstStyle/>
        <a:p>
          <a:pPr algn="thaiDist"/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8.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เพิ่มโอกาสในการขาย ร้านค้ามีโอกาสเข้าถึงทุกคนที่มีอินเทอร์เน็ตได้ จึงสามารถมีลูกค้าได้จากทั้งประเทศและทั่วโลก หมดปัญหาเรื่องการเดินทาง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D557162A-749A-49F8-BABF-6C3A6F3FEBA9}" type="parTrans" cxnId="{EA407070-2BEF-41C6-89F8-D621D2838C40}">
      <dgm:prSet/>
      <dgm:spPr/>
      <dgm:t>
        <a:bodyPr/>
        <a:lstStyle/>
        <a:p>
          <a:endParaRPr lang="en-US"/>
        </a:p>
      </dgm:t>
    </dgm:pt>
    <dgm:pt modelId="{2477CB03-D2FC-4387-BE44-F78F8848B108}" type="sibTrans" cxnId="{EA407070-2BEF-41C6-89F8-D621D2838C40}">
      <dgm:prSet/>
      <dgm:spPr/>
      <dgm:t>
        <a:bodyPr/>
        <a:lstStyle/>
        <a:p>
          <a:endParaRPr lang="en-US"/>
        </a:p>
      </dgm:t>
    </dgm:pt>
    <dgm:pt modelId="{4FCCB8CD-B954-4EDA-A75C-EDF334615F98}">
      <dgm:prSet phldrT="[Text]" custT="1"/>
      <dgm:spPr/>
      <dgm:t>
        <a:bodyPr/>
        <a:lstStyle/>
        <a:p>
          <a:pPr algn="thaiDist"/>
          <a:r>
            <a: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10.</a:t>
          </a: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ทำการตลาดได้แม่นยำและสามารถวัดผลได้ สามารถใช้เว็บไซต์ขายสินค้าและ</a:t>
          </a:r>
          <a:r>
            <a:rPr lang="th-TH" sz="2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โชเชี</a:t>
          </a: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ยลมีเดียเก็บข้อมูลลูกค้ารวมถึงผู้เยี่ยมชม และนำไปใช้ใน</a:t>
          </a:r>
          <a:r>
            <a:rPr lang="th-TH" sz="2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การทำ</a:t>
          </a: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การตลาดออนไลน์ได้ตรงเป้าหมาย อีกทั้งยังมีระบบที่สามารถตรวจสอบประสิทธิภาพได้ซึ่งต่างจากการลงโฆษณาในสื่อออฟไลน์ เช่น โทรทัศน์ หนังสือพิมพ์ เป็นต้น</a:t>
          </a:r>
          <a:endParaRPr lang="en-US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210A41A5-0D41-4A7A-AE8F-626E3D293D44}" type="parTrans" cxnId="{16F8B6FF-D27F-464C-9E51-91FFDD133A41}">
      <dgm:prSet/>
      <dgm:spPr/>
      <dgm:t>
        <a:bodyPr/>
        <a:lstStyle/>
        <a:p>
          <a:endParaRPr lang="en-US"/>
        </a:p>
      </dgm:t>
    </dgm:pt>
    <dgm:pt modelId="{A1069C44-663C-404E-8B57-34BD633FF3F4}" type="sibTrans" cxnId="{16F8B6FF-D27F-464C-9E51-91FFDD133A41}">
      <dgm:prSet/>
      <dgm:spPr/>
      <dgm:t>
        <a:bodyPr/>
        <a:lstStyle/>
        <a:p>
          <a:endParaRPr lang="en-US"/>
        </a:p>
      </dgm:t>
    </dgm:pt>
    <dgm:pt modelId="{5712AFB2-918B-4EFA-AEEE-2E637CC7170E}" type="pres">
      <dgm:prSet presAssocID="{AA222CC9-5470-464E-8BD7-BD2292C741F7}" presName="diagram" presStyleCnt="0">
        <dgm:presLayoutVars>
          <dgm:dir/>
          <dgm:resizeHandles val="exact"/>
        </dgm:presLayoutVars>
      </dgm:prSet>
      <dgm:spPr/>
    </dgm:pt>
    <dgm:pt modelId="{6FE2A9B6-DD29-413A-ADF2-32F8E567E446}" type="pres">
      <dgm:prSet presAssocID="{D3BD5C5E-35D8-4EA4-BC77-9455035F72C1}" presName="node" presStyleLbl="node1" presStyleIdx="0" presStyleCnt="5">
        <dgm:presLayoutVars>
          <dgm:bulletEnabled val="1"/>
        </dgm:presLayoutVars>
      </dgm:prSet>
      <dgm:spPr/>
    </dgm:pt>
    <dgm:pt modelId="{1B606A8D-9DD7-44FA-A5B5-F2357CA1E763}" type="pres">
      <dgm:prSet presAssocID="{5FC77108-0FF2-467D-BB48-69E939812B7F}" presName="sibTrans" presStyleCnt="0"/>
      <dgm:spPr/>
    </dgm:pt>
    <dgm:pt modelId="{9DA7134A-B750-4E9A-A266-C5D7F4DFECEA}" type="pres">
      <dgm:prSet presAssocID="{EDA9264E-BC90-4C74-ABB6-59CF077A8880}" presName="node" presStyleLbl="node1" presStyleIdx="1" presStyleCnt="5">
        <dgm:presLayoutVars>
          <dgm:bulletEnabled val="1"/>
        </dgm:presLayoutVars>
      </dgm:prSet>
      <dgm:spPr/>
    </dgm:pt>
    <dgm:pt modelId="{80B66410-F695-4AD7-A74E-CD2A00332455}" type="pres">
      <dgm:prSet presAssocID="{A066CF23-CC1C-483A-9DCF-3B2B38D5A91A}" presName="sibTrans" presStyleCnt="0"/>
      <dgm:spPr/>
    </dgm:pt>
    <dgm:pt modelId="{FC5F636F-66E9-4B74-B284-E190D71C4861}" type="pres">
      <dgm:prSet presAssocID="{F57F89DD-1F9A-4378-8E3E-5F0BE1E5AC61}" presName="node" presStyleLbl="node1" presStyleIdx="2" presStyleCnt="5">
        <dgm:presLayoutVars>
          <dgm:bulletEnabled val="1"/>
        </dgm:presLayoutVars>
      </dgm:prSet>
      <dgm:spPr/>
    </dgm:pt>
    <dgm:pt modelId="{37AC3A14-93A2-4D1B-ADB5-DA05C3D12FF8}" type="pres">
      <dgm:prSet presAssocID="{2477CB03-D2FC-4387-BE44-F78F8848B108}" presName="sibTrans" presStyleCnt="0"/>
      <dgm:spPr/>
    </dgm:pt>
    <dgm:pt modelId="{7AFDB871-24A4-4DAE-A7A4-CAAB31753F3E}" type="pres">
      <dgm:prSet presAssocID="{662786D8-4044-4D0D-BC1D-1A80CFCD89CA}" presName="node" presStyleLbl="node1" presStyleIdx="3" presStyleCnt="5" custLinFactNeighborX="-37140">
        <dgm:presLayoutVars>
          <dgm:bulletEnabled val="1"/>
        </dgm:presLayoutVars>
      </dgm:prSet>
      <dgm:spPr/>
    </dgm:pt>
    <dgm:pt modelId="{821CFB52-EF77-492D-B12F-C87AF7491938}" type="pres">
      <dgm:prSet presAssocID="{FADCC6F5-8220-478E-8215-0CD29D2236D9}" presName="sibTrans" presStyleCnt="0"/>
      <dgm:spPr/>
    </dgm:pt>
    <dgm:pt modelId="{22FB81DF-0ED4-45E9-998E-501AB5807BA2}" type="pres">
      <dgm:prSet presAssocID="{4FCCB8CD-B954-4EDA-A75C-EDF334615F98}" presName="node" presStyleLbl="node1" presStyleIdx="4" presStyleCnt="5" custScaleX="140387" custLinFactNeighborX="-33763" custLinFactNeighborY="-625">
        <dgm:presLayoutVars>
          <dgm:bulletEnabled val="1"/>
        </dgm:presLayoutVars>
      </dgm:prSet>
      <dgm:spPr/>
    </dgm:pt>
  </dgm:ptLst>
  <dgm:cxnLst>
    <dgm:cxn modelId="{D866B729-AD6F-4658-B619-6890601B4A71}" srcId="{AA222CC9-5470-464E-8BD7-BD2292C741F7}" destId="{D3BD5C5E-35D8-4EA4-BC77-9455035F72C1}" srcOrd="0" destOrd="0" parTransId="{39B730BA-A4F4-450F-BEE8-CC992C7F9513}" sibTransId="{5FC77108-0FF2-467D-BB48-69E939812B7F}"/>
    <dgm:cxn modelId="{C735082F-9F9A-47E5-8349-6B5FDF2632A2}" srcId="{AA222CC9-5470-464E-8BD7-BD2292C741F7}" destId="{EDA9264E-BC90-4C74-ABB6-59CF077A8880}" srcOrd="1" destOrd="0" parTransId="{DBE34E7B-2112-4EA6-94F8-D7FDAAE9A069}" sibTransId="{A066CF23-CC1C-483A-9DCF-3B2B38D5A91A}"/>
    <dgm:cxn modelId="{EA407070-2BEF-41C6-89F8-D621D2838C40}" srcId="{AA222CC9-5470-464E-8BD7-BD2292C741F7}" destId="{F57F89DD-1F9A-4378-8E3E-5F0BE1E5AC61}" srcOrd="2" destOrd="0" parTransId="{D557162A-749A-49F8-BABF-6C3A6F3FEBA9}" sibTransId="{2477CB03-D2FC-4387-BE44-F78F8848B108}"/>
    <dgm:cxn modelId="{740EE170-355F-460F-887C-293A5648C6FD}" type="presOf" srcId="{662786D8-4044-4D0D-BC1D-1A80CFCD89CA}" destId="{7AFDB871-24A4-4DAE-A7A4-CAAB31753F3E}" srcOrd="0" destOrd="0" presId="urn:microsoft.com/office/officeart/2005/8/layout/default"/>
    <dgm:cxn modelId="{9A06E4B4-8A98-44CD-8DEF-297B9969392C}" type="presOf" srcId="{D3BD5C5E-35D8-4EA4-BC77-9455035F72C1}" destId="{6FE2A9B6-DD29-413A-ADF2-32F8E567E446}" srcOrd="0" destOrd="0" presId="urn:microsoft.com/office/officeart/2005/8/layout/default"/>
    <dgm:cxn modelId="{D76494C8-D1B7-4D9B-A37E-539A4B2EA3B3}" type="presOf" srcId="{4FCCB8CD-B954-4EDA-A75C-EDF334615F98}" destId="{22FB81DF-0ED4-45E9-998E-501AB5807BA2}" srcOrd="0" destOrd="0" presId="urn:microsoft.com/office/officeart/2005/8/layout/default"/>
    <dgm:cxn modelId="{C4B31DCC-B332-4E79-965D-849EF2CD729A}" type="presOf" srcId="{EDA9264E-BC90-4C74-ABB6-59CF077A8880}" destId="{9DA7134A-B750-4E9A-A266-C5D7F4DFECEA}" srcOrd="0" destOrd="0" presId="urn:microsoft.com/office/officeart/2005/8/layout/default"/>
    <dgm:cxn modelId="{75CE95CF-4276-4AF8-8647-8F05C9288AE4}" type="presOf" srcId="{F57F89DD-1F9A-4378-8E3E-5F0BE1E5AC61}" destId="{FC5F636F-66E9-4B74-B284-E190D71C4861}" srcOrd="0" destOrd="0" presId="urn:microsoft.com/office/officeart/2005/8/layout/default"/>
    <dgm:cxn modelId="{22F18DD1-99D6-4CD4-8793-91E50F9DB0D5}" srcId="{AA222CC9-5470-464E-8BD7-BD2292C741F7}" destId="{662786D8-4044-4D0D-BC1D-1A80CFCD89CA}" srcOrd="3" destOrd="0" parTransId="{0528EAAD-B369-4D8A-8D42-649355EDD5CA}" sibTransId="{FADCC6F5-8220-478E-8215-0CD29D2236D9}"/>
    <dgm:cxn modelId="{B2B5A2E8-1DFC-4C6A-8662-47ADF91E7CF8}" type="presOf" srcId="{AA222CC9-5470-464E-8BD7-BD2292C741F7}" destId="{5712AFB2-918B-4EFA-AEEE-2E637CC7170E}" srcOrd="0" destOrd="0" presId="urn:microsoft.com/office/officeart/2005/8/layout/default"/>
    <dgm:cxn modelId="{16F8B6FF-D27F-464C-9E51-91FFDD133A41}" srcId="{AA222CC9-5470-464E-8BD7-BD2292C741F7}" destId="{4FCCB8CD-B954-4EDA-A75C-EDF334615F98}" srcOrd="4" destOrd="0" parTransId="{210A41A5-0D41-4A7A-AE8F-626E3D293D44}" sibTransId="{A1069C44-663C-404E-8B57-34BD633FF3F4}"/>
    <dgm:cxn modelId="{921D4C5F-CAAA-416A-9C21-26966D25261B}" type="presParOf" srcId="{5712AFB2-918B-4EFA-AEEE-2E637CC7170E}" destId="{6FE2A9B6-DD29-413A-ADF2-32F8E567E446}" srcOrd="0" destOrd="0" presId="urn:microsoft.com/office/officeart/2005/8/layout/default"/>
    <dgm:cxn modelId="{C4338C65-2BEF-44E2-8633-CBE3C58D60CD}" type="presParOf" srcId="{5712AFB2-918B-4EFA-AEEE-2E637CC7170E}" destId="{1B606A8D-9DD7-44FA-A5B5-F2357CA1E763}" srcOrd="1" destOrd="0" presId="urn:microsoft.com/office/officeart/2005/8/layout/default"/>
    <dgm:cxn modelId="{6D535C03-488F-4B01-A88C-4037ACD29540}" type="presParOf" srcId="{5712AFB2-918B-4EFA-AEEE-2E637CC7170E}" destId="{9DA7134A-B750-4E9A-A266-C5D7F4DFECEA}" srcOrd="2" destOrd="0" presId="urn:microsoft.com/office/officeart/2005/8/layout/default"/>
    <dgm:cxn modelId="{D268EC04-7936-4FA4-84E0-B35F4FF61DDE}" type="presParOf" srcId="{5712AFB2-918B-4EFA-AEEE-2E637CC7170E}" destId="{80B66410-F695-4AD7-A74E-CD2A00332455}" srcOrd="3" destOrd="0" presId="urn:microsoft.com/office/officeart/2005/8/layout/default"/>
    <dgm:cxn modelId="{F030DFF6-09E3-4AE4-BBD3-CAE527947BA0}" type="presParOf" srcId="{5712AFB2-918B-4EFA-AEEE-2E637CC7170E}" destId="{FC5F636F-66E9-4B74-B284-E190D71C4861}" srcOrd="4" destOrd="0" presId="urn:microsoft.com/office/officeart/2005/8/layout/default"/>
    <dgm:cxn modelId="{4E5A0D5D-47A1-46D1-8A51-B69F7D591A6B}" type="presParOf" srcId="{5712AFB2-918B-4EFA-AEEE-2E637CC7170E}" destId="{37AC3A14-93A2-4D1B-ADB5-DA05C3D12FF8}" srcOrd="5" destOrd="0" presId="urn:microsoft.com/office/officeart/2005/8/layout/default"/>
    <dgm:cxn modelId="{621A1BB0-93E0-417E-8362-C1D5BFECE004}" type="presParOf" srcId="{5712AFB2-918B-4EFA-AEEE-2E637CC7170E}" destId="{7AFDB871-24A4-4DAE-A7A4-CAAB31753F3E}" srcOrd="6" destOrd="0" presId="urn:microsoft.com/office/officeart/2005/8/layout/default"/>
    <dgm:cxn modelId="{0E1CEA42-7FF8-48CB-968A-1DE85C34EA9F}" type="presParOf" srcId="{5712AFB2-918B-4EFA-AEEE-2E637CC7170E}" destId="{821CFB52-EF77-492D-B12F-C87AF7491938}" srcOrd="7" destOrd="0" presId="urn:microsoft.com/office/officeart/2005/8/layout/default"/>
    <dgm:cxn modelId="{1A46B7BC-C802-4BE3-9D75-BCEBE7D9B58F}" type="presParOf" srcId="{5712AFB2-918B-4EFA-AEEE-2E637CC7170E}" destId="{22FB81DF-0ED4-45E9-998E-501AB5807B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B2456F-5AF9-4239-9431-972556D3B66E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4024F5-7015-45BB-A5CE-FD430D60730C}">
      <dgm:prSet phldrT="[Text]"/>
      <dgm:spPr/>
      <dgm:t>
        <a:bodyPr/>
        <a:lstStyle/>
        <a:p>
          <a:r>
            <a:rPr lang="th-TH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1.ต้องมีระบบรักษาความปลอดภัยที่มีประสิทธิภาพ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C73097-62A4-41AE-928F-46C6B9DFA0CB}" type="parTrans" cxnId="{768CBF10-C0BE-4DCC-8F08-F05743BF6B82}">
      <dgm:prSet/>
      <dgm:spPr/>
      <dgm:t>
        <a:bodyPr/>
        <a:lstStyle/>
        <a:p>
          <a:endParaRPr lang="en-US"/>
        </a:p>
      </dgm:t>
    </dgm:pt>
    <dgm:pt modelId="{048E2146-2060-4FD2-9B95-5275FB2DE8EA}" type="sibTrans" cxnId="{768CBF10-C0BE-4DCC-8F08-F05743BF6B82}">
      <dgm:prSet/>
      <dgm:spPr/>
      <dgm:t>
        <a:bodyPr/>
        <a:lstStyle/>
        <a:p>
          <a:endParaRPr lang="en-US"/>
        </a:p>
      </dgm:t>
    </dgm:pt>
    <dgm:pt modelId="{D5F75EB3-64B5-4889-99CE-85A77014A0C7}">
      <dgm:prSet phldrT="[Text]"/>
      <dgm:spPr/>
      <dgm:t>
        <a:bodyPr/>
        <a:lstStyle/>
        <a:p>
          <a:r>
            <a:rPr lang="th-TH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2.จำเป็นต้องมีกฎหมายรองรับอย่างมีประสิทธิภาพ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5ED11-44F8-412D-B4ED-E703429654E3}" type="parTrans" cxnId="{A1FAE405-5A45-4949-8F30-6F99361E6E98}">
      <dgm:prSet/>
      <dgm:spPr/>
      <dgm:t>
        <a:bodyPr/>
        <a:lstStyle/>
        <a:p>
          <a:endParaRPr lang="en-US"/>
        </a:p>
      </dgm:t>
    </dgm:pt>
    <dgm:pt modelId="{FB974C88-4F8A-4DB6-8A50-2B72C3174984}" type="sibTrans" cxnId="{A1FAE405-5A45-4949-8F30-6F99361E6E98}">
      <dgm:prSet/>
      <dgm:spPr/>
      <dgm:t>
        <a:bodyPr/>
        <a:lstStyle/>
        <a:p>
          <a:endParaRPr lang="en-US"/>
        </a:p>
      </dgm:t>
    </dgm:pt>
    <dgm:pt modelId="{62637D1C-F50E-40FF-A503-4BBA7130843D}">
      <dgm:prSet phldrT="[Text]"/>
      <dgm:spPr/>
      <dgm:t>
        <a:bodyPr/>
        <a:lstStyle/>
        <a:p>
          <a:r>
            <a:rPr lang="th-TH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3.การดำเนินการด้านภาษีต้องชัดเจน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F0296-ADDE-4246-A571-84A31FCADC27}" type="parTrans" cxnId="{05FB3D91-C4C0-4425-BBF3-5FD0B10EC643}">
      <dgm:prSet/>
      <dgm:spPr/>
      <dgm:t>
        <a:bodyPr/>
        <a:lstStyle/>
        <a:p>
          <a:endParaRPr lang="en-US"/>
        </a:p>
      </dgm:t>
    </dgm:pt>
    <dgm:pt modelId="{5346FFFA-8577-40A7-8589-DE23BECEEE74}" type="sibTrans" cxnId="{05FB3D91-C4C0-4425-BBF3-5FD0B10EC643}">
      <dgm:prSet/>
      <dgm:spPr/>
      <dgm:t>
        <a:bodyPr/>
        <a:lstStyle/>
        <a:p>
          <a:endParaRPr lang="en-US"/>
        </a:p>
      </dgm:t>
    </dgm:pt>
    <dgm:pt modelId="{904EE75E-D47D-4587-ACCB-E43A6C319477}">
      <dgm:prSet phldrT="[Text]"/>
      <dgm:spPr/>
      <dgm:t>
        <a:bodyPr/>
        <a:lstStyle/>
        <a:p>
          <a:r>
            <a:rPr lang="th-TH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4.ผู้ซื้อและผู้ขายจำเป็นต้องมีความรู้พื้นฐานในเทคโนโลยีอินเทอร์เน็ต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9EBDAA-563B-48FC-B78D-349D2B360174}" type="parTrans" cxnId="{ABF3A79E-1C94-4379-88DD-3C34EDD84379}">
      <dgm:prSet/>
      <dgm:spPr/>
      <dgm:t>
        <a:bodyPr/>
        <a:lstStyle/>
        <a:p>
          <a:endParaRPr lang="en-US"/>
        </a:p>
      </dgm:t>
    </dgm:pt>
    <dgm:pt modelId="{1A6EEDBC-5887-4D8A-91D3-2088A5127314}" type="sibTrans" cxnId="{ABF3A79E-1C94-4379-88DD-3C34EDD84379}">
      <dgm:prSet/>
      <dgm:spPr/>
      <dgm:t>
        <a:bodyPr/>
        <a:lstStyle/>
        <a:p>
          <a:endParaRPr lang="en-US"/>
        </a:p>
      </dgm:t>
    </dgm:pt>
    <dgm:pt modelId="{86FAF982-F05A-4367-BEDE-64791A301CAD}" type="pres">
      <dgm:prSet presAssocID="{1AB2456F-5AF9-4239-9431-972556D3B66E}" presName="diagram" presStyleCnt="0">
        <dgm:presLayoutVars>
          <dgm:dir/>
          <dgm:resizeHandles val="exact"/>
        </dgm:presLayoutVars>
      </dgm:prSet>
      <dgm:spPr/>
    </dgm:pt>
    <dgm:pt modelId="{201C886C-0BA8-408F-B6B0-718E26F1D735}" type="pres">
      <dgm:prSet presAssocID="{934024F5-7015-45BB-A5CE-FD430D60730C}" presName="node" presStyleLbl="node1" presStyleIdx="0" presStyleCnt="4" custScaleX="120007" custLinFactNeighborX="6996" custLinFactNeighborY="-575">
        <dgm:presLayoutVars>
          <dgm:bulletEnabled val="1"/>
        </dgm:presLayoutVars>
      </dgm:prSet>
      <dgm:spPr/>
    </dgm:pt>
    <dgm:pt modelId="{0A8EA608-F57F-4ADC-A7AC-ED9E3675E42C}" type="pres">
      <dgm:prSet presAssocID="{048E2146-2060-4FD2-9B95-5275FB2DE8EA}" presName="sibTrans" presStyleCnt="0"/>
      <dgm:spPr/>
    </dgm:pt>
    <dgm:pt modelId="{42614D48-DAAD-42AA-9FF3-E4D9F9679612}" type="pres">
      <dgm:prSet presAssocID="{D5F75EB3-64B5-4889-99CE-85A77014A0C7}" presName="node" presStyleLbl="node1" presStyleIdx="1" presStyleCnt="4" custScaleX="123595" custLinFactNeighborX="5167" custLinFactNeighborY="-575">
        <dgm:presLayoutVars>
          <dgm:bulletEnabled val="1"/>
        </dgm:presLayoutVars>
      </dgm:prSet>
      <dgm:spPr/>
    </dgm:pt>
    <dgm:pt modelId="{C7AC2AED-8B8E-4149-B2E0-F00EF1223B41}" type="pres">
      <dgm:prSet presAssocID="{FB974C88-4F8A-4DB6-8A50-2B72C3174984}" presName="sibTrans" presStyleCnt="0"/>
      <dgm:spPr/>
    </dgm:pt>
    <dgm:pt modelId="{073A22C4-0221-4D2D-A702-3483B05068F6}" type="pres">
      <dgm:prSet presAssocID="{62637D1C-F50E-40FF-A503-4BBA7130843D}" presName="node" presStyleLbl="node1" presStyleIdx="2" presStyleCnt="4" custLinFactNeighborX="-16122" custLinFactNeighborY="-5273">
        <dgm:presLayoutVars>
          <dgm:bulletEnabled val="1"/>
        </dgm:presLayoutVars>
      </dgm:prSet>
      <dgm:spPr/>
    </dgm:pt>
    <dgm:pt modelId="{7FF15DBF-1D8C-4438-BC83-09FDE8677228}" type="pres">
      <dgm:prSet presAssocID="{5346FFFA-8577-40A7-8589-DE23BECEEE74}" presName="sibTrans" presStyleCnt="0"/>
      <dgm:spPr/>
    </dgm:pt>
    <dgm:pt modelId="{E18432A3-9356-444B-B944-5C114883701E}" type="pres">
      <dgm:prSet presAssocID="{904EE75E-D47D-4587-ACCB-E43A6C319477}" presName="node" presStyleLbl="node1" presStyleIdx="3" presStyleCnt="4" custLinFactNeighborX="-22855" custLinFactNeighborY="-3726">
        <dgm:presLayoutVars>
          <dgm:bulletEnabled val="1"/>
        </dgm:presLayoutVars>
      </dgm:prSet>
      <dgm:spPr/>
    </dgm:pt>
  </dgm:ptLst>
  <dgm:cxnLst>
    <dgm:cxn modelId="{A1FAE405-5A45-4949-8F30-6F99361E6E98}" srcId="{1AB2456F-5AF9-4239-9431-972556D3B66E}" destId="{D5F75EB3-64B5-4889-99CE-85A77014A0C7}" srcOrd="1" destOrd="0" parTransId="{3495ED11-44F8-412D-B4ED-E703429654E3}" sibTransId="{FB974C88-4F8A-4DB6-8A50-2B72C3174984}"/>
    <dgm:cxn modelId="{E5C61D0E-9CA2-46A5-9106-AE8B32DED350}" type="presOf" srcId="{1AB2456F-5AF9-4239-9431-972556D3B66E}" destId="{86FAF982-F05A-4367-BEDE-64791A301CAD}" srcOrd="0" destOrd="0" presId="urn:microsoft.com/office/officeart/2005/8/layout/default"/>
    <dgm:cxn modelId="{768CBF10-C0BE-4DCC-8F08-F05743BF6B82}" srcId="{1AB2456F-5AF9-4239-9431-972556D3B66E}" destId="{934024F5-7015-45BB-A5CE-FD430D60730C}" srcOrd="0" destOrd="0" parTransId="{D6C73097-62A4-41AE-928F-46C6B9DFA0CB}" sibTransId="{048E2146-2060-4FD2-9B95-5275FB2DE8EA}"/>
    <dgm:cxn modelId="{F7820F31-22EF-48A0-934C-12AD0B84082A}" type="presOf" srcId="{904EE75E-D47D-4587-ACCB-E43A6C319477}" destId="{E18432A3-9356-444B-B944-5C114883701E}" srcOrd="0" destOrd="0" presId="urn:microsoft.com/office/officeart/2005/8/layout/default"/>
    <dgm:cxn modelId="{01A46140-64FD-4A7B-BDFB-69A7D6B8CA6E}" type="presOf" srcId="{934024F5-7015-45BB-A5CE-FD430D60730C}" destId="{201C886C-0BA8-408F-B6B0-718E26F1D735}" srcOrd="0" destOrd="0" presId="urn:microsoft.com/office/officeart/2005/8/layout/default"/>
    <dgm:cxn modelId="{A5D63970-CCF2-4946-A071-4EB15E530375}" type="presOf" srcId="{62637D1C-F50E-40FF-A503-4BBA7130843D}" destId="{073A22C4-0221-4D2D-A702-3483B05068F6}" srcOrd="0" destOrd="0" presId="urn:microsoft.com/office/officeart/2005/8/layout/default"/>
    <dgm:cxn modelId="{05FB3D91-C4C0-4425-BBF3-5FD0B10EC643}" srcId="{1AB2456F-5AF9-4239-9431-972556D3B66E}" destId="{62637D1C-F50E-40FF-A503-4BBA7130843D}" srcOrd="2" destOrd="0" parTransId="{77CF0296-ADDE-4246-A571-84A31FCADC27}" sibTransId="{5346FFFA-8577-40A7-8589-DE23BECEEE74}"/>
    <dgm:cxn modelId="{ABF3A79E-1C94-4379-88DD-3C34EDD84379}" srcId="{1AB2456F-5AF9-4239-9431-972556D3B66E}" destId="{904EE75E-D47D-4587-ACCB-E43A6C319477}" srcOrd="3" destOrd="0" parTransId="{B89EBDAA-563B-48FC-B78D-349D2B360174}" sibTransId="{1A6EEDBC-5887-4D8A-91D3-2088A5127314}"/>
    <dgm:cxn modelId="{4802DFE0-C46D-41D5-8F7D-CA6AE7B876A0}" type="presOf" srcId="{D5F75EB3-64B5-4889-99CE-85A77014A0C7}" destId="{42614D48-DAAD-42AA-9FF3-E4D9F9679612}" srcOrd="0" destOrd="0" presId="urn:microsoft.com/office/officeart/2005/8/layout/default"/>
    <dgm:cxn modelId="{6B1310C1-E2A1-4371-8F06-22E0B984D60C}" type="presParOf" srcId="{86FAF982-F05A-4367-BEDE-64791A301CAD}" destId="{201C886C-0BA8-408F-B6B0-718E26F1D735}" srcOrd="0" destOrd="0" presId="urn:microsoft.com/office/officeart/2005/8/layout/default"/>
    <dgm:cxn modelId="{1C09B9E1-2ADE-453D-BBD7-7DDEE421AA52}" type="presParOf" srcId="{86FAF982-F05A-4367-BEDE-64791A301CAD}" destId="{0A8EA608-F57F-4ADC-A7AC-ED9E3675E42C}" srcOrd="1" destOrd="0" presId="urn:microsoft.com/office/officeart/2005/8/layout/default"/>
    <dgm:cxn modelId="{B93EB187-A471-46F8-A4C2-367E47346F0B}" type="presParOf" srcId="{86FAF982-F05A-4367-BEDE-64791A301CAD}" destId="{42614D48-DAAD-42AA-9FF3-E4D9F9679612}" srcOrd="2" destOrd="0" presId="urn:microsoft.com/office/officeart/2005/8/layout/default"/>
    <dgm:cxn modelId="{6554EBD3-CB0B-4DD9-8C7E-B5E7B61A5C1C}" type="presParOf" srcId="{86FAF982-F05A-4367-BEDE-64791A301CAD}" destId="{C7AC2AED-8B8E-4149-B2E0-F00EF1223B41}" srcOrd="3" destOrd="0" presId="urn:microsoft.com/office/officeart/2005/8/layout/default"/>
    <dgm:cxn modelId="{7E5929DC-6035-4A1C-B88F-9F11E10577D7}" type="presParOf" srcId="{86FAF982-F05A-4367-BEDE-64791A301CAD}" destId="{073A22C4-0221-4D2D-A702-3483B05068F6}" srcOrd="4" destOrd="0" presId="urn:microsoft.com/office/officeart/2005/8/layout/default"/>
    <dgm:cxn modelId="{77E2B808-C6A9-4896-94E8-6EBF2EF49229}" type="presParOf" srcId="{86FAF982-F05A-4367-BEDE-64791A301CAD}" destId="{7FF15DBF-1D8C-4438-BC83-09FDE8677228}" srcOrd="5" destOrd="0" presId="urn:microsoft.com/office/officeart/2005/8/layout/default"/>
    <dgm:cxn modelId="{96C5B5D8-8635-4159-B923-1A5D3DE70B3C}" type="presParOf" srcId="{86FAF982-F05A-4367-BEDE-64791A301CAD}" destId="{E18432A3-9356-444B-B944-5C11488370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AB5CD1-525F-4E46-A6DD-7213E5E485E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7954D2-FE95-40B0-A5BB-315409CA161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200" b="1" dirty="0">
              <a:solidFill>
                <a:srgbClr val="002060"/>
              </a:solidFill>
              <a:cs typeface="+mn-cs"/>
            </a:rPr>
            <a:t>1.</a:t>
          </a:r>
          <a:r>
            <a:rPr lang="th-TH" sz="2200" b="1" dirty="0">
              <a:solidFill>
                <a:srgbClr val="002060"/>
              </a:solidFill>
              <a:cs typeface="+mn-cs"/>
            </a:rPr>
            <a:t>หน้าเว็บไซต์ต้องเป็นระเบียบ</a:t>
          </a:r>
          <a:r>
            <a:rPr lang="en-US" sz="2200" dirty="0">
              <a:solidFill>
                <a:srgbClr val="002060"/>
              </a:solidFill>
              <a:cs typeface="+mn-cs"/>
            </a:rPr>
            <a:t> </a:t>
          </a:r>
          <a:r>
            <a:rPr lang="th-TH" sz="2200" dirty="0">
              <a:solidFill>
                <a:srgbClr val="002060"/>
              </a:solidFill>
              <a:cs typeface="+mn-cs"/>
            </a:rPr>
            <a:t>นอกจากความสวยงามแล้ว เว็บไซต์จะต้องใช้งานง่าย มีการแบ่งหมวดหมู่สินค้าอย่างเป็นระบบ ไม่ซับซ้อน</a:t>
          </a:r>
          <a:endParaRPr lang="en-US" sz="2200" dirty="0">
            <a:solidFill>
              <a:srgbClr val="002060"/>
            </a:solidFill>
            <a:cs typeface="+mn-cs"/>
          </a:endParaRPr>
        </a:p>
      </dgm:t>
    </dgm:pt>
    <dgm:pt modelId="{C99D24E4-C227-41C8-851B-43DFE20D3E98}" type="parTrans" cxnId="{7893817A-1719-4382-8C7D-3E20C41334D3}">
      <dgm:prSet/>
      <dgm:spPr/>
      <dgm:t>
        <a:bodyPr/>
        <a:lstStyle/>
        <a:p>
          <a:endParaRPr lang="en-US"/>
        </a:p>
      </dgm:t>
    </dgm:pt>
    <dgm:pt modelId="{80F2D9FD-3B38-47B0-975C-E710BDD7E56C}" type="sibTrans" cxnId="{7893817A-1719-4382-8C7D-3E20C41334D3}">
      <dgm:prSet/>
      <dgm:spPr/>
      <dgm:t>
        <a:bodyPr/>
        <a:lstStyle/>
        <a:p>
          <a:endParaRPr lang="en-US"/>
        </a:p>
      </dgm:t>
    </dgm:pt>
    <dgm:pt modelId="{5C1B37EC-0EAD-4DC5-9486-59AEB54702C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rgbClr val="002060"/>
              </a:solidFill>
              <a:cs typeface="+mn-cs"/>
            </a:rPr>
            <a:t>2.</a:t>
          </a:r>
          <a:r>
            <a:rPr lang="th-TH" sz="2400" b="1" dirty="0">
              <a:solidFill>
                <a:srgbClr val="002060"/>
              </a:solidFill>
              <a:cs typeface="+mn-cs"/>
            </a:rPr>
            <a:t>ระบบเว็บไซต์หรือระบบหลังร้านต้องจัดการและควบคุมได้ง่าย</a:t>
          </a:r>
          <a:r>
            <a:rPr lang="en-US" sz="2400" dirty="0">
              <a:solidFill>
                <a:srgbClr val="002060"/>
              </a:solidFill>
              <a:cs typeface="+mn-cs"/>
            </a:rPr>
            <a:t> </a:t>
          </a:r>
          <a:r>
            <a:rPr lang="th-TH" sz="2400" dirty="0">
              <a:solidFill>
                <a:srgbClr val="002060"/>
              </a:solidFill>
              <a:cs typeface="+mn-cs"/>
            </a:rPr>
            <a:t>เพื่ออำนวยความสะดวกแก่ผู้ขาย</a:t>
          </a:r>
          <a:endParaRPr lang="en-US" sz="2400" dirty="0">
            <a:solidFill>
              <a:srgbClr val="002060"/>
            </a:solidFill>
            <a:cs typeface="+mn-cs"/>
          </a:endParaRPr>
        </a:p>
      </dgm:t>
    </dgm:pt>
    <dgm:pt modelId="{93E169FE-A35D-486C-BDBD-2C238C6F9384}" type="parTrans" cxnId="{58F5749F-D154-4FCA-8CC1-92D30D1808EE}">
      <dgm:prSet/>
      <dgm:spPr/>
      <dgm:t>
        <a:bodyPr/>
        <a:lstStyle/>
        <a:p>
          <a:endParaRPr lang="en-US"/>
        </a:p>
      </dgm:t>
    </dgm:pt>
    <dgm:pt modelId="{1A8A516C-AE94-4995-9F19-1F691449893C}" type="sibTrans" cxnId="{58F5749F-D154-4FCA-8CC1-92D30D1808EE}">
      <dgm:prSet/>
      <dgm:spPr/>
      <dgm:t>
        <a:bodyPr/>
        <a:lstStyle/>
        <a:p>
          <a:endParaRPr lang="en-US"/>
        </a:p>
      </dgm:t>
    </dgm:pt>
    <dgm:pt modelId="{7E53EEE9-B024-4A09-81FE-B753FC7BB4C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200" b="1" dirty="0">
              <a:solidFill>
                <a:srgbClr val="002060"/>
              </a:solidFill>
              <a:cs typeface="+mn-cs"/>
            </a:rPr>
            <a:t>3.</a:t>
          </a:r>
          <a:r>
            <a:rPr lang="th-TH" sz="2200" b="1" dirty="0">
              <a:solidFill>
                <a:srgbClr val="002060"/>
              </a:solidFill>
              <a:cs typeface="+mn-cs"/>
            </a:rPr>
            <a:t>มีรายละเอียดของสินค้าครบถ้วนชัดเจน</a:t>
          </a:r>
          <a:r>
            <a:rPr lang="en-US" sz="2200" dirty="0">
              <a:solidFill>
                <a:srgbClr val="002060"/>
              </a:solidFill>
              <a:cs typeface="+mn-cs"/>
            </a:rPr>
            <a:t> </a:t>
          </a:r>
          <a:r>
            <a:rPr lang="th-TH" sz="2200" dirty="0">
              <a:solidFill>
                <a:srgbClr val="002060"/>
              </a:solidFill>
              <a:cs typeface="+mn-cs"/>
            </a:rPr>
            <a:t>ทั้งรูปภาพ ข้อความอธิบาย ราคา นอกจากนี้ยังสามารถเพิ่มส่วนของรีวิวจากลูกค้าก็ได้เพื่อช่วยในการตัดสินใจซื้อ</a:t>
          </a:r>
          <a:endParaRPr lang="en-US" sz="2200" dirty="0">
            <a:solidFill>
              <a:srgbClr val="002060"/>
            </a:solidFill>
            <a:cs typeface="+mn-cs"/>
          </a:endParaRPr>
        </a:p>
      </dgm:t>
    </dgm:pt>
    <dgm:pt modelId="{1A685E2A-301D-4D7F-86CF-2E88AD98A36D}" type="parTrans" cxnId="{E7EA5B98-6CBD-4014-9170-113E0AF1A287}">
      <dgm:prSet/>
      <dgm:spPr/>
      <dgm:t>
        <a:bodyPr/>
        <a:lstStyle/>
        <a:p>
          <a:endParaRPr lang="en-US"/>
        </a:p>
      </dgm:t>
    </dgm:pt>
    <dgm:pt modelId="{0616E0C3-C9F3-47B4-894C-B2F0CA1498ED}" type="sibTrans" cxnId="{E7EA5B98-6CBD-4014-9170-113E0AF1A287}">
      <dgm:prSet/>
      <dgm:spPr/>
      <dgm:t>
        <a:bodyPr/>
        <a:lstStyle/>
        <a:p>
          <a:endParaRPr lang="en-US"/>
        </a:p>
      </dgm:t>
    </dgm:pt>
    <dgm:pt modelId="{4F929E8E-F745-4934-9EE0-402FCE0F183F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200" b="1" dirty="0">
              <a:solidFill>
                <a:srgbClr val="002060"/>
              </a:solidFill>
              <a:cs typeface="+mn-cs"/>
            </a:rPr>
            <a:t>4.</a:t>
          </a:r>
          <a:r>
            <a:rPr lang="th-TH" sz="2200" b="1" dirty="0">
              <a:solidFill>
                <a:srgbClr val="002060"/>
              </a:solidFill>
              <a:cs typeface="+mn-cs"/>
            </a:rPr>
            <a:t>สถานะสินค้าต้องแสดงแบบ</a:t>
          </a:r>
          <a:r>
            <a:rPr lang="en-US" sz="2200" b="1" dirty="0">
              <a:solidFill>
                <a:srgbClr val="002060"/>
              </a:solidFill>
              <a:cs typeface="+mn-cs"/>
            </a:rPr>
            <a:t> Real Time </a:t>
          </a:r>
          <a:r>
            <a:rPr lang="th-TH" sz="2200" dirty="0">
              <a:solidFill>
                <a:srgbClr val="002060"/>
              </a:solidFill>
              <a:cs typeface="+mn-cs"/>
            </a:rPr>
            <a:t>กล่าวคือ ถ้าสินค้าหมด หรือเหลือจำนวนน้อย ต้องขึ้นแสดงให้ลูกค้าเห็น เพื่อให้ง่ายต่อการตัดสินใจซื้อ</a:t>
          </a:r>
          <a:endParaRPr lang="en-US" sz="2200" dirty="0">
            <a:solidFill>
              <a:srgbClr val="002060"/>
            </a:solidFill>
            <a:cs typeface="+mn-cs"/>
          </a:endParaRPr>
        </a:p>
      </dgm:t>
    </dgm:pt>
    <dgm:pt modelId="{72E3B6AC-5EF9-4462-9819-CCE7A05A9355}" type="parTrans" cxnId="{341D13FB-CC44-47A7-8C77-8F510F5EC0B3}">
      <dgm:prSet/>
      <dgm:spPr/>
      <dgm:t>
        <a:bodyPr/>
        <a:lstStyle/>
        <a:p>
          <a:endParaRPr lang="en-US"/>
        </a:p>
      </dgm:t>
    </dgm:pt>
    <dgm:pt modelId="{F1F2090B-5B74-4CC7-A591-41C62EDEB124}" type="sibTrans" cxnId="{341D13FB-CC44-47A7-8C77-8F510F5EC0B3}">
      <dgm:prSet/>
      <dgm:spPr/>
      <dgm:t>
        <a:bodyPr/>
        <a:lstStyle/>
        <a:p>
          <a:endParaRPr lang="en-US"/>
        </a:p>
      </dgm:t>
    </dgm:pt>
    <dgm:pt modelId="{2D5F28A6-2EA7-4C40-B38E-D3F60361FD2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200" b="1" dirty="0">
              <a:solidFill>
                <a:srgbClr val="002060"/>
              </a:solidFill>
            </a:rPr>
            <a:t>5.</a:t>
          </a:r>
          <a:r>
            <a:rPr lang="th-TH" sz="2200" b="1" dirty="0">
              <a:solidFill>
                <a:srgbClr val="002060"/>
              </a:solidFill>
            </a:rPr>
            <a:t>มีขั้นตอนการสั่งซื้อที่ง่าย</a:t>
          </a:r>
          <a:r>
            <a:rPr lang="en-US" sz="2200" b="1" dirty="0">
              <a:solidFill>
                <a:srgbClr val="002060"/>
              </a:solidFill>
            </a:rPr>
            <a:t> </a:t>
          </a:r>
          <a:r>
            <a:rPr lang="th-TH" sz="2200" b="1" dirty="0">
              <a:solidFill>
                <a:srgbClr val="002060"/>
              </a:solidFill>
            </a:rPr>
            <a:t>ไม่ยุ่งยาก มีการระบุชัดเจนว่าต้องทำอย่างไรบ้าง</a:t>
          </a:r>
          <a:endParaRPr lang="en-US" sz="2200" b="1" dirty="0">
            <a:solidFill>
              <a:srgbClr val="002060"/>
            </a:solidFill>
            <a:cs typeface="+mn-cs"/>
          </a:endParaRPr>
        </a:p>
      </dgm:t>
    </dgm:pt>
    <dgm:pt modelId="{ABAE17D7-6F90-4E15-B1AD-D9E641E3CE6F}" type="parTrans" cxnId="{ABECDA7C-6328-447F-A178-90EF26B82E18}">
      <dgm:prSet/>
      <dgm:spPr/>
      <dgm:t>
        <a:bodyPr/>
        <a:lstStyle/>
        <a:p>
          <a:endParaRPr lang="en-US"/>
        </a:p>
      </dgm:t>
    </dgm:pt>
    <dgm:pt modelId="{2FD2B704-9422-407D-A7E1-6453C4A8C449}" type="sibTrans" cxnId="{ABECDA7C-6328-447F-A178-90EF26B82E18}">
      <dgm:prSet/>
      <dgm:spPr/>
      <dgm:t>
        <a:bodyPr/>
        <a:lstStyle/>
        <a:p>
          <a:endParaRPr lang="en-US"/>
        </a:p>
      </dgm:t>
    </dgm:pt>
    <dgm:pt modelId="{667B8B12-3BD5-4B34-B93F-7B14ABEB2F19}" type="pres">
      <dgm:prSet presAssocID="{4BAB5CD1-525F-4E46-A6DD-7213E5E485E0}" presName="linear" presStyleCnt="0">
        <dgm:presLayoutVars>
          <dgm:dir/>
          <dgm:animLvl val="lvl"/>
          <dgm:resizeHandles val="exact"/>
        </dgm:presLayoutVars>
      </dgm:prSet>
      <dgm:spPr/>
    </dgm:pt>
    <dgm:pt modelId="{6A547DA4-670F-406C-BE5D-E947522CBAC0}" type="pres">
      <dgm:prSet presAssocID="{977954D2-FE95-40B0-A5BB-315409CA161E}" presName="parentLin" presStyleCnt="0"/>
      <dgm:spPr/>
    </dgm:pt>
    <dgm:pt modelId="{C5FD4DDB-2FBF-436D-8598-8B34EE9C436C}" type="pres">
      <dgm:prSet presAssocID="{977954D2-FE95-40B0-A5BB-315409CA161E}" presName="parentLeftMargin" presStyleLbl="node1" presStyleIdx="0" presStyleCnt="5"/>
      <dgm:spPr/>
    </dgm:pt>
    <dgm:pt modelId="{8F8EA1A9-ED1B-47C4-ACED-70162CE13055}" type="pres">
      <dgm:prSet presAssocID="{977954D2-FE95-40B0-A5BB-315409CA161E}" presName="parentText" presStyleLbl="node1" presStyleIdx="0" presStyleCnt="5" custScaleX="136032">
        <dgm:presLayoutVars>
          <dgm:chMax val="0"/>
          <dgm:bulletEnabled val="1"/>
        </dgm:presLayoutVars>
      </dgm:prSet>
      <dgm:spPr/>
    </dgm:pt>
    <dgm:pt modelId="{57314695-664F-4C35-A5B8-8F112271B250}" type="pres">
      <dgm:prSet presAssocID="{977954D2-FE95-40B0-A5BB-315409CA161E}" presName="negativeSpace" presStyleCnt="0"/>
      <dgm:spPr/>
    </dgm:pt>
    <dgm:pt modelId="{21755144-ACD0-492B-9CD3-0B9AF691BBFD}" type="pres">
      <dgm:prSet presAssocID="{977954D2-FE95-40B0-A5BB-315409CA161E}" presName="childText" presStyleLbl="conFgAcc1" presStyleIdx="0" presStyleCnt="5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</dgm:pt>
    <dgm:pt modelId="{59182023-DCD4-41E8-B736-A5A5FA26D226}" type="pres">
      <dgm:prSet presAssocID="{80F2D9FD-3B38-47B0-975C-E710BDD7E56C}" presName="spaceBetweenRectangles" presStyleCnt="0"/>
      <dgm:spPr/>
    </dgm:pt>
    <dgm:pt modelId="{2BA0E317-002F-435D-9839-BB9894C2656F}" type="pres">
      <dgm:prSet presAssocID="{5C1B37EC-0EAD-4DC5-9486-59AEB54702C5}" presName="parentLin" presStyleCnt="0"/>
      <dgm:spPr/>
    </dgm:pt>
    <dgm:pt modelId="{F6F48B49-AD94-406E-B04A-BF050DC2C37D}" type="pres">
      <dgm:prSet presAssocID="{5C1B37EC-0EAD-4DC5-9486-59AEB54702C5}" presName="parentLeftMargin" presStyleLbl="node1" presStyleIdx="0" presStyleCnt="5"/>
      <dgm:spPr/>
    </dgm:pt>
    <dgm:pt modelId="{DFD56475-C867-4693-8CF3-81DA37FEB657}" type="pres">
      <dgm:prSet presAssocID="{5C1B37EC-0EAD-4DC5-9486-59AEB54702C5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089C8E1A-7DC3-4CBE-8111-0805A16A75DF}" type="pres">
      <dgm:prSet presAssocID="{5C1B37EC-0EAD-4DC5-9486-59AEB54702C5}" presName="negativeSpace" presStyleCnt="0"/>
      <dgm:spPr/>
    </dgm:pt>
    <dgm:pt modelId="{9FF9B438-0C71-403D-9F17-38C94EFBA049}" type="pres">
      <dgm:prSet presAssocID="{5C1B37EC-0EAD-4DC5-9486-59AEB54702C5}" presName="childText" presStyleLbl="conFgAcc1" presStyleIdx="1" presStyleCnt="5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</dgm:pt>
    <dgm:pt modelId="{3F363BA2-0902-40EB-ACC0-68007556B94E}" type="pres">
      <dgm:prSet presAssocID="{1A8A516C-AE94-4995-9F19-1F691449893C}" presName="spaceBetweenRectangles" presStyleCnt="0"/>
      <dgm:spPr/>
    </dgm:pt>
    <dgm:pt modelId="{90B558A9-EB74-43EC-95AE-8E6DF93C185E}" type="pres">
      <dgm:prSet presAssocID="{7E53EEE9-B024-4A09-81FE-B753FC7BB4C2}" presName="parentLin" presStyleCnt="0"/>
      <dgm:spPr/>
    </dgm:pt>
    <dgm:pt modelId="{3D1C19BB-3D5B-43AF-8A8D-69774339D463}" type="pres">
      <dgm:prSet presAssocID="{7E53EEE9-B024-4A09-81FE-B753FC7BB4C2}" presName="parentLeftMargin" presStyleLbl="node1" presStyleIdx="1" presStyleCnt="5"/>
      <dgm:spPr/>
    </dgm:pt>
    <dgm:pt modelId="{90CA413E-7E27-43C5-A4E6-340B42D4A87C}" type="pres">
      <dgm:prSet presAssocID="{7E53EEE9-B024-4A09-81FE-B753FC7BB4C2}" presName="parentText" presStyleLbl="node1" presStyleIdx="2" presStyleCnt="5" custScaleX="138696">
        <dgm:presLayoutVars>
          <dgm:chMax val="0"/>
          <dgm:bulletEnabled val="1"/>
        </dgm:presLayoutVars>
      </dgm:prSet>
      <dgm:spPr/>
    </dgm:pt>
    <dgm:pt modelId="{B7FF770F-6E9F-4210-A57E-4A191D2E1D8F}" type="pres">
      <dgm:prSet presAssocID="{7E53EEE9-B024-4A09-81FE-B753FC7BB4C2}" presName="negativeSpace" presStyleCnt="0"/>
      <dgm:spPr/>
    </dgm:pt>
    <dgm:pt modelId="{05ED7F09-0DFF-4EF5-A48B-429FFF848D96}" type="pres">
      <dgm:prSet presAssocID="{7E53EEE9-B024-4A09-81FE-B753FC7BB4C2}" presName="childText" presStyleLbl="conFgAcc1" presStyleIdx="2" presStyleCnt="5">
        <dgm:presLayoutVars>
          <dgm:bulletEnabled val="1"/>
        </dgm:presLayoutVars>
      </dgm:prSet>
      <dgm:spPr>
        <a:solidFill>
          <a:schemeClr val="bg2">
            <a:lumMod val="5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</dgm:pt>
    <dgm:pt modelId="{776A08A9-D535-4D3A-941B-58E533C8ABD6}" type="pres">
      <dgm:prSet presAssocID="{0616E0C3-C9F3-47B4-894C-B2F0CA1498ED}" presName="spaceBetweenRectangles" presStyleCnt="0"/>
      <dgm:spPr/>
    </dgm:pt>
    <dgm:pt modelId="{68A186AA-DDCA-4B0B-8827-94A14925D4C6}" type="pres">
      <dgm:prSet presAssocID="{4F929E8E-F745-4934-9EE0-402FCE0F183F}" presName="parentLin" presStyleCnt="0"/>
      <dgm:spPr/>
    </dgm:pt>
    <dgm:pt modelId="{4068EEBE-5FE2-4C68-8DDB-A80490796097}" type="pres">
      <dgm:prSet presAssocID="{4F929E8E-F745-4934-9EE0-402FCE0F183F}" presName="parentLeftMargin" presStyleLbl="node1" presStyleIdx="2" presStyleCnt="5"/>
      <dgm:spPr/>
    </dgm:pt>
    <dgm:pt modelId="{5ED9434E-7ACF-4EA8-BB19-1605EFE8495B}" type="pres">
      <dgm:prSet presAssocID="{4F929E8E-F745-4934-9EE0-402FCE0F183F}" presName="parentText" presStyleLbl="node1" presStyleIdx="3" presStyleCnt="5" custScaleX="136882">
        <dgm:presLayoutVars>
          <dgm:chMax val="0"/>
          <dgm:bulletEnabled val="1"/>
        </dgm:presLayoutVars>
      </dgm:prSet>
      <dgm:spPr/>
    </dgm:pt>
    <dgm:pt modelId="{ACD13AFD-9A3D-4E3D-B4A1-170A8ABBDBC7}" type="pres">
      <dgm:prSet presAssocID="{4F929E8E-F745-4934-9EE0-402FCE0F183F}" presName="negativeSpace" presStyleCnt="0"/>
      <dgm:spPr/>
    </dgm:pt>
    <dgm:pt modelId="{D654CA92-C633-4E91-ABCB-2CA7897F1C6A}" type="pres">
      <dgm:prSet presAssocID="{4F929E8E-F745-4934-9EE0-402FCE0F183F}" presName="childText" presStyleLbl="conFgAcc1" presStyleIdx="3" presStyleCnt="5">
        <dgm:presLayoutVars>
          <dgm:bulletEnabled val="1"/>
        </dgm:presLayoutVars>
      </dgm:prSet>
      <dgm:spPr/>
    </dgm:pt>
    <dgm:pt modelId="{9FB791F0-B14C-4A43-B128-205B7FA6A0AF}" type="pres">
      <dgm:prSet presAssocID="{F1F2090B-5B74-4CC7-A591-41C62EDEB124}" presName="spaceBetweenRectangles" presStyleCnt="0"/>
      <dgm:spPr/>
    </dgm:pt>
    <dgm:pt modelId="{5505D797-32C1-4106-AA6C-642AE4F95F24}" type="pres">
      <dgm:prSet presAssocID="{2D5F28A6-2EA7-4C40-B38E-D3F60361FD2E}" presName="parentLin" presStyleCnt="0"/>
      <dgm:spPr/>
    </dgm:pt>
    <dgm:pt modelId="{642E1AD4-04B5-4E60-A6B3-927F84AEC6F8}" type="pres">
      <dgm:prSet presAssocID="{2D5F28A6-2EA7-4C40-B38E-D3F60361FD2E}" presName="parentLeftMargin" presStyleLbl="node1" presStyleIdx="3" presStyleCnt="5"/>
      <dgm:spPr/>
    </dgm:pt>
    <dgm:pt modelId="{EAC8B0ED-4C00-4FBF-9BD6-A4AB077BC1A4}" type="pres">
      <dgm:prSet presAssocID="{2D5F28A6-2EA7-4C40-B38E-D3F60361FD2E}" presName="parentText" presStyleLbl="node1" presStyleIdx="4" presStyleCnt="5" custScaleX="135407">
        <dgm:presLayoutVars>
          <dgm:chMax val="0"/>
          <dgm:bulletEnabled val="1"/>
        </dgm:presLayoutVars>
      </dgm:prSet>
      <dgm:spPr/>
    </dgm:pt>
    <dgm:pt modelId="{98F050D8-9FE0-4173-98D5-70882A7FB37E}" type="pres">
      <dgm:prSet presAssocID="{2D5F28A6-2EA7-4C40-B38E-D3F60361FD2E}" presName="negativeSpace" presStyleCnt="0"/>
      <dgm:spPr/>
    </dgm:pt>
    <dgm:pt modelId="{5EC36F07-6398-4F9B-AD77-93C734513B7B}" type="pres">
      <dgm:prSet presAssocID="{2D5F28A6-2EA7-4C40-B38E-D3F60361FD2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D21B134-82F0-4E35-8CE5-CBCFD0387CF0}" type="presOf" srcId="{2D5F28A6-2EA7-4C40-B38E-D3F60361FD2E}" destId="{EAC8B0ED-4C00-4FBF-9BD6-A4AB077BC1A4}" srcOrd="1" destOrd="0" presId="urn:microsoft.com/office/officeart/2005/8/layout/list1"/>
    <dgm:cxn modelId="{52275336-3170-44D1-ABCA-D46F93255B13}" type="presOf" srcId="{7E53EEE9-B024-4A09-81FE-B753FC7BB4C2}" destId="{3D1C19BB-3D5B-43AF-8A8D-69774339D463}" srcOrd="0" destOrd="0" presId="urn:microsoft.com/office/officeart/2005/8/layout/list1"/>
    <dgm:cxn modelId="{1E67B43F-99C6-4426-BD19-D5D543CC4C17}" type="presOf" srcId="{5C1B37EC-0EAD-4DC5-9486-59AEB54702C5}" destId="{DFD56475-C867-4693-8CF3-81DA37FEB657}" srcOrd="1" destOrd="0" presId="urn:microsoft.com/office/officeart/2005/8/layout/list1"/>
    <dgm:cxn modelId="{A7488767-E5B6-4547-9111-2E198AA16C24}" type="presOf" srcId="{4F929E8E-F745-4934-9EE0-402FCE0F183F}" destId="{5ED9434E-7ACF-4EA8-BB19-1605EFE8495B}" srcOrd="1" destOrd="0" presId="urn:microsoft.com/office/officeart/2005/8/layout/list1"/>
    <dgm:cxn modelId="{D1875A71-A531-47A6-BEE0-539EB1E26498}" type="presOf" srcId="{7E53EEE9-B024-4A09-81FE-B753FC7BB4C2}" destId="{90CA413E-7E27-43C5-A4E6-340B42D4A87C}" srcOrd="1" destOrd="0" presId="urn:microsoft.com/office/officeart/2005/8/layout/list1"/>
    <dgm:cxn modelId="{7893817A-1719-4382-8C7D-3E20C41334D3}" srcId="{4BAB5CD1-525F-4E46-A6DD-7213E5E485E0}" destId="{977954D2-FE95-40B0-A5BB-315409CA161E}" srcOrd="0" destOrd="0" parTransId="{C99D24E4-C227-41C8-851B-43DFE20D3E98}" sibTransId="{80F2D9FD-3B38-47B0-975C-E710BDD7E56C}"/>
    <dgm:cxn modelId="{ABECDA7C-6328-447F-A178-90EF26B82E18}" srcId="{4BAB5CD1-525F-4E46-A6DD-7213E5E485E0}" destId="{2D5F28A6-2EA7-4C40-B38E-D3F60361FD2E}" srcOrd="4" destOrd="0" parTransId="{ABAE17D7-6F90-4E15-B1AD-D9E641E3CE6F}" sibTransId="{2FD2B704-9422-407D-A7E1-6453C4A8C449}"/>
    <dgm:cxn modelId="{64E7A882-925A-4337-BBE3-FFBAA2B6CD8F}" type="presOf" srcId="{4BAB5CD1-525F-4E46-A6DD-7213E5E485E0}" destId="{667B8B12-3BD5-4B34-B93F-7B14ABEB2F19}" srcOrd="0" destOrd="0" presId="urn:microsoft.com/office/officeart/2005/8/layout/list1"/>
    <dgm:cxn modelId="{2FDCAA85-6132-44DA-8C9B-8EED514318D1}" type="presOf" srcId="{977954D2-FE95-40B0-A5BB-315409CA161E}" destId="{8F8EA1A9-ED1B-47C4-ACED-70162CE13055}" srcOrd="1" destOrd="0" presId="urn:microsoft.com/office/officeart/2005/8/layout/list1"/>
    <dgm:cxn modelId="{E7EA5B98-6CBD-4014-9170-113E0AF1A287}" srcId="{4BAB5CD1-525F-4E46-A6DD-7213E5E485E0}" destId="{7E53EEE9-B024-4A09-81FE-B753FC7BB4C2}" srcOrd="2" destOrd="0" parTransId="{1A685E2A-301D-4D7F-86CF-2E88AD98A36D}" sibTransId="{0616E0C3-C9F3-47B4-894C-B2F0CA1498ED}"/>
    <dgm:cxn modelId="{58F5749F-D154-4FCA-8CC1-92D30D1808EE}" srcId="{4BAB5CD1-525F-4E46-A6DD-7213E5E485E0}" destId="{5C1B37EC-0EAD-4DC5-9486-59AEB54702C5}" srcOrd="1" destOrd="0" parTransId="{93E169FE-A35D-486C-BDBD-2C238C6F9384}" sibTransId="{1A8A516C-AE94-4995-9F19-1F691449893C}"/>
    <dgm:cxn modelId="{D2F3A1CD-527D-43FA-9525-A18141F16DAF}" type="presOf" srcId="{5C1B37EC-0EAD-4DC5-9486-59AEB54702C5}" destId="{F6F48B49-AD94-406E-B04A-BF050DC2C37D}" srcOrd="0" destOrd="0" presId="urn:microsoft.com/office/officeart/2005/8/layout/list1"/>
    <dgm:cxn modelId="{654D90D2-889C-4CD6-B8B4-1216818C7E86}" type="presOf" srcId="{2D5F28A6-2EA7-4C40-B38E-D3F60361FD2E}" destId="{642E1AD4-04B5-4E60-A6B3-927F84AEC6F8}" srcOrd="0" destOrd="0" presId="urn:microsoft.com/office/officeart/2005/8/layout/list1"/>
    <dgm:cxn modelId="{D73AA2E2-12E8-4A3B-B765-3F9417157D2C}" type="presOf" srcId="{977954D2-FE95-40B0-A5BB-315409CA161E}" destId="{C5FD4DDB-2FBF-436D-8598-8B34EE9C436C}" srcOrd="0" destOrd="0" presId="urn:microsoft.com/office/officeart/2005/8/layout/list1"/>
    <dgm:cxn modelId="{9B0FEDF7-0488-446A-9F37-5EC9EBCD13F3}" type="presOf" srcId="{4F929E8E-F745-4934-9EE0-402FCE0F183F}" destId="{4068EEBE-5FE2-4C68-8DDB-A80490796097}" srcOrd="0" destOrd="0" presId="urn:microsoft.com/office/officeart/2005/8/layout/list1"/>
    <dgm:cxn modelId="{341D13FB-CC44-47A7-8C77-8F510F5EC0B3}" srcId="{4BAB5CD1-525F-4E46-A6DD-7213E5E485E0}" destId="{4F929E8E-F745-4934-9EE0-402FCE0F183F}" srcOrd="3" destOrd="0" parTransId="{72E3B6AC-5EF9-4462-9819-CCE7A05A9355}" sibTransId="{F1F2090B-5B74-4CC7-A591-41C62EDEB124}"/>
    <dgm:cxn modelId="{0108CA87-1151-4225-A085-2971F955DC59}" type="presParOf" srcId="{667B8B12-3BD5-4B34-B93F-7B14ABEB2F19}" destId="{6A547DA4-670F-406C-BE5D-E947522CBAC0}" srcOrd="0" destOrd="0" presId="urn:microsoft.com/office/officeart/2005/8/layout/list1"/>
    <dgm:cxn modelId="{959BEC9D-B2BC-4807-9FB8-0DF2BC4AC267}" type="presParOf" srcId="{6A547DA4-670F-406C-BE5D-E947522CBAC0}" destId="{C5FD4DDB-2FBF-436D-8598-8B34EE9C436C}" srcOrd="0" destOrd="0" presId="urn:microsoft.com/office/officeart/2005/8/layout/list1"/>
    <dgm:cxn modelId="{75F078DA-D5A0-401E-97D2-F9112CE8418C}" type="presParOf" srcId="{6A547DA4-670F-406C-BE5D-E947522CBAC0}" destId="{8F8EA1A9-ED1B-47C4-ACED-70162CE13055}" srcOrd="1" destOrd="0" presId="urn:microsoft.com/office/officeart/2005/8/layout/list1"/>
    <dgm:cxn modelId="{A23CB2C0-32F9-4324-9A21-F7997275A784}" type="presParOf" srcId="{667B8B12-3BD5-4B34-B93F-7B14ABEB2F19}" destId="{57314695-664F-4C35-A5B8-8F112271B250}" srcOrd="1" destOrd="0" presId="urn:microsoft.com/office/officeart/2005/8/layout/list1"/>
    <dgm:cxn modelId="{EF9AE27C-6A3B-4583-B9D6-6137265D2C72}" type="presParOf" srcId="{667B8B12-3BD5-4B34-B93F-7B14ABEB2F19}" destId="{21755144-ACD0-492B-9CD3-0B9AF691BBFD}" srcOrd="2" destOrd="0" presId="urn:microsoft.com/office/officeart/2005/8/layout/list1"/>
    <dgm:cxn modelId="{41707E30-623F-4A17-BF30-305AF4907034}" type="presParOf" srcId="{667B8B12-3BD5-4B34-B93F-7B14ABEB2F19}" destId="{59182023-DCD4-41E8-B736-A5A5FA26D226}" srcOrd="3" destOrd="0" presId="urn:microsoft.com/office/officeart/2005/8/layout/list1"/>
    <dgm:cxn modelId="{DBAD5EB7-872E-47F2-992A-371ABD098414}" type="presParOf" srcId="{667B8B12-3BD5-4B34-B93F-7B14ABEB2F19}" destId="{2BA0E317-002F-435D-9839-BB9894C2656F}" srcOrd="4" destOrd="0" presId="urn:microsoft.com/office/officeart/2005/8/layout/list1"/>
    <dgm:cxn modelId="{5A1FFDA8-AB65-44D1-B264-187F191A1C16}" type="presParOf" srcId="{2BA0E317-002F-435D-9839-BB9894C2656F}" destId="{F6F48B49-AD94-406E-B04A-BF050DC2C37D}" srcOrd="0" destOrd="0" presId="urn:microsoft.com/office/officeart/2005/8/layout/list1"/>
    <dgm:cxn modelId="{396E9D20-7C69-4872-BCA7-EF101163D2AC}" type="presParOf" srcId="{2BA0E317-002F-435D-9839-BB9894C2656F}" destId="{DFD56475-C867-4693-8CF3-81DA37FEB657}" srcOrd="1" destOrd="0" presId="urn:microsoft.com/office/officeart/2005/8/layout/list1"/>
    <dgm:cxn modelId="{8421FAD3-74E5-43EB-87EF-125536B25462}" type="presParOf" srcId="{667B8B12-3BD5-4B34-B93F-7B14ABEB2F19}" destId="{089C8E1A-7DC3-4CBE-8111-0805A16A75DF}" srcOrd="5" destOrd="0" presId="urn:microsoft.com/office/officeart/2005/8/layout/list1"/>
    <dgm:cxn modelId="{E67B38FE-7766-42ED-A976-25863686E87B}" type="presParOf" srcId="{667B8B12-3BD5-4B34-B93F-7B14ABEB2F19}" destId="{9FF9B438-0C71-403D-9F17-38C94EFBA049}" srcOrd="6" destOrd="0" presId="urn:microsoft.com/office/officeart/2005/8/layout/list1"/>
    <dgm:cxn modelId="{E5F13D55-3410-41F3-A724-CF454FE25C11}" type="presParOf" srcId="{667B8B12-3BD5-4B34-B93F-7B14ABEB2F19}" destId="{3F363BA2-0902-40EB-ACC0-68007556B94E}" srcOrd="7" destOrd="0" presId="urn:microsoft.com/office/officeart/2005/8/layout/list1"/>
    <dgm:cxn modelId="{3A6B3A36-FCBE-4B95-9F9B-82D5CF36023C}" type="presParOf" srcId="{667B8B12-3BD5-4B34-B93F-7B14ABEB2F19}" destId="{90B558A9-EB74-43EC-95AE-8E6DF93C185E}" srcOrd="8" destOrd="0" presId="urn:microsoft.com/office/officeart/2005/8/layout/list1"/>
    <dgm:cxn modelId="{E9EF3081-DC9C-4E4E-9150-788E2D6E2BE3}" type="presParOf" srcId="{90B558A9-EB74-43EC-95AE-8E6DF93C185E}" destId="{3D1C19BB-3D5B-43AF-8A8D-69774339D463}" srcOrd="0" destOrd="0" presId="urn:microsoft.com/office/officeart/2005/8/layout/list1"/>
    <dgm:cxn modelId="{4AA35E85-512A-4FE3-966D-DBF9D8D1A548}" type="presParOf" srcId="{90B558A9-EB74-43EC-95AE-8E6DF93C185E}" destId="{90CA413E-7E27-43C5-A4E6-340B42D4A87C}" srcOrd="1" destOrd="0" presId="urn:microsoft.com/office/officeart/2005/8/layout/list1"/>
    <dgm:cxn modelId="{875486A8-F5EE-427A-AE51-D342727D555E}" type="presParOf" srcId="{667B8B12-3BD5-4B34-B93F-7B14ABEB2F19}" destId="{B7FF770F-6E9F-4210-A57E-4A191D2E1D8F}" srcOrd="9" destOrd="0" presId="urn:microsoft.com/office/officeart/2005/8/layout/list1"/>
    <dgm:cxn modelId="{F5AB582D-2B8A-4CC2-8515-ADB75BD17DBD}" type="presParOf" srcId="{667B8B12-3BD5-4B34-B93F-7B14ABEB2F19}" destId="{05ED7F09-0DFF-4EF5-A48B-429FFF848D96}" srcOrd="10" destOrd="0" presId="urn:microsoft.com/office/officeart/2005/8/layout/list1"/>
    <dgm:cxn modelId="{0ED395B2-122F-4040-9672-99F4DF36D30E}" type="presParOf" srcId="{667B8B12-3BD5-4B34-B93F-7B14ABEB2F19}" destId="{776A08A9-D535-4D3A-941B-58E533C8ABD6}" srcOrd="11" destOrd="0" presId="urn:microsoft.com/office/officeart/2005/8/layout/list1"/>
    <dgm:cxn modelId="{DF962C6A-ACEA-4550-818C-A0C42B0778C2}" type="presParOf" srcId="{667B8B12-3BD5-4B34-B93F-7B14ABEB2F19}" destId="{68A186AA-DDCA-4B0B-8827-94A14925D4C6}" srcOrd="12" destOrd="0" presId="urn:microsoft.com/office/officeart/2005/8/layout/list1"/>
    <dgm:cxn modelId="{EEE58A29-DCCB-4A34-AB86-2607C79EC4C4}" type="presParOf" srcId="{68A186AA-DDCA-4B0B-8827-94A14925D4C6}" destId="{4068EEBE-5FE2-4C68-8DDB-A80490796097}" srcOrd="0" destOrd="0" presId="urn:microsoft.com/office/officeart/2005/8/layout/list1"/>
    <dgm:cxn modelId="{382D807C-1F9F-4730-8B74-9AB63D60E74F}" type="presParOf" srcId="{68A186AA-DDCA-4B0B-8827-94A14925D4C6}" destId="{5ED9434E-7ACF-4EA8-BB19-1605EFE8495B}" srcOrd="1" destOrd="0" presId="urn:microsoft.com/office/officeart/2005/8/layout/list1"/>
    <dgm:cxn modelId="{E55D5EC6-2847-45D5-96E1-05516F869A57}" type="presParOf" srcId="{667B8B12-3BD5-4B34-B93F-7B14ABEB2F19}" destId="{ACD13AFD-9A3D-4E3D-B4A1-170A8ABBDBC7}" srcOrd="13" destOrd="0" presId="urn:microsoft.com/office/officeart/2005/8/layout/list1"/>
    <dgm:cxn modelId="{327A87A4-1171-49FE-B468-568DE4BEC2E1}" type="presParOf" srcId="{667B8B12-3BD5-4B34-B93F-7B14ABEB2F19}" destId="{D654CA92-C633-4E91-ABCB-2CA7897F1C6A}" srcOrd="14" destOrd="0" presId="urn:microsoft.com/office/officeart/2005/8/layout/list1"/>
    <dgm:cxn modelId="{F3082988-1D13-4A38-9D0C-FCF4F089D642}" type="presParOf" srcId="{667B8B12-3BD5-4B34-B93F-7B14ABEB2F19}" destId="{9FB791F0-B14C-4A43-B128-205B7FA6A0AF}" srcOrd="15" destOrd="0" presId="urn:microsoft.com/office/officeart/2005/8/layout/list1"/>
    <dgm:cxn modelId="{2109E8FD-EFD1-4338-8C20-84450FA5DE53}" type="presParOf" srcId="{667B8B12-3BD5-4B34-B93F-7B14ABEB2F19}" destId="{5505D797-32C1-4106-AA6C-642AE4F95F24}" srcOrd="16" destOrd="0" presId="urn:microsoft.com/office/officeart/2005/8/layout/list1"/>
    <dgm:cxn modelId="{BAD23243-0BB4-45B5-BA43-FE9B252017DE}" type="presParOf" srcId="{5505D797-32C1-4106-AA6C-642AE4F95F24}" destId="{642E1AD4-04B5-4E60-A6B3-927F84AEC6F8}" srcOrd="0" destOrd="0" presId="urn:microsoft.com/office/officeart/2005/8/layout/list1"/>
    <dgm:cxn modelId="{6A262C53-AE9B-459F-BB9D-BA81D5C08555}" type="presParOf" srcId="{5505D797-32C1-4106-AA6C-642AE4F95F24}" destId="{EAC8B0ED-4C00-4FBF-9BD6-A4AB077BC1A4}" srcOrd="1" destOrd="0" presId="urn:microsoft.com/office/officeart/2005/8/layout/list1"/>
    <dgm:cxn modelId="{597D66F3-36A2-4D79-BA33-085FD84AF5BF}" type="presParOf" srcId="{667B8B12-3BD5-4B34-B93F-7B14ABEB2F19}" destId="{98F050D8-9FE0-4173-98D5-70882A7FB37E}" srcOrd="17" destOrd="0" presId="urn:microsoft.com/office/officeart/2005/8/layout/list1"/>
    <dgm:cxn modelId="{02E6BDEE-741B-48E7-AFD1-EEE1D873FD0E}" type="presParOf" srcId="{667B8B12-3BD5-4B34-B93F-7B14ABEB2F19}" destId="{5EC36F07-6398-4F9B-AD77-93C734513B7B}" srcOrd="18" destOrd="0" presId="urn:microsoft.com/office/officeart/2005/8/layout/list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AB5CD1-525F-4E46-A6DD-7213E5E485E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7954D2-FE95-40B0-A5BB-315409CA161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6.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อำนวยความสะดวกในการสั่งซื้อด้วยระบบตะกร้าสินค้า (</a:t>
          </a:r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Shopping Cart) 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ที่สามารถจดจำข้อมูลและจำนวนสินค้าของลูกค้าเอาไว้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C99D24E4-C227-41C8-851B-43DFE20D3E98}" type="parTrans" cxnId="{7893817A-1719-4382-8C7D-3E20C41334D3}">
      <dgm:prSet/>
      <dgm:spPr/>
      <dgm:t>
        <a:bodyPr/>
        <a:lstStyle/>
        <a:p>
          <a:endParaRPr lang="en-US"/>
        </a:p>
      </dgm:t>
    </dgm:pt>
    <dgm:pt modelId="{80F2D9FD-3B38-47B0-975C-E710BDD7E56C}" type="sibTrans" cxnId="{7893817A-1719-4382-8C7D-3E20C41334D3}">
      <dgm:prSet/>
      <dgm:spPr/>
      <dgm:t>
        <a:bodyPr/>
        <a:lstStyle/>
        <a:p>
          <a:endParaRPr lang="en-US"/>
        </a:p>
      </dgm:t>
    </dgm:pt>
    <dgm:pt modelId="{5C1B37EC-0EAD-4DC5-9486-59AEB54702C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7.</a:t>
          </a:r>
          <a:r>
            <a:rPr lang="th-TH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สามารถสรุปรายการสั่งซื้อให้ลูกค้าได้ เช่น ราคาสินค้าทั้งหมด ค่าจัดส่ง เป็นต้น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93E169FE-A35D-486C-BDBD-2C238C6F9384}" type="parTrans" cxnId="{58F5749F-D154-4FCA-8CC1-92D30D1808EE}">
      <dgm:prSet/>
      <dgm:spPr/>
      <dgm:t>
        <a:bodyPr/>
        <a:lstStyle/>
        <a:p>
          <a:endParaRPr lang="en-US"/>
        </a:p>
      </dgm:t>
    </dgm:pt>
    <dgm:pt modelId="{1A8A516C-AE94-4995-9F19-1F691449893C}" type="sibTrans" cxnId="{58F5749F-D154-4FCA-8CC1-92D30D1808EE}">
      <dgm:prSet/>
      <dgm:spPr/>
      <dgm:t>
        <a:bodyPr/>
        <a:lstStyle/>
        <a:p>
          <a:endParaRPr lang="en-US"/>
        </a:p>
      </dgm:t>
    </dgm:pt>
    <dgm:pt modelId="{2D5F28A6-2EA7-4C40-B38E-D3F60361FD2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8.</a:t>
          </a:r>
          <a:r>
            <a: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การชำระเงินต้องมีความปลอดภัย และควรมีช่องทางให้ลูกค้าชำระเงินได้หลายช่องทาง เช่น บัตรเครดิต โอนผ่านธนาคาร เป็นต้น</a:t>
          </a:r>
          <a:endParaRPr lang="en-US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ABAE17D7-6F90-4E15-B1AD-D9E641E3CE6F}" type="parTrans" cxnId="{ABECDA7C-6328-447F-A178-90EF26B82E18}">
      <dgm:prSet/>
      <dgm:spPr/>
      <dgm:t>
        <a:bodyPr/>
        <a:lstStyle/>
        <a:p>
          <a:endParaRPr lang="en-US"/>
        </a:p>
      </dgm:t>
    </dgm:pt>
    <dgm:pt modelId="{2FD2B704-9422-407D-A7E1-6453C4A8C449}" type="sibTrans" cxnId="{ABECDA7C-6328-447F-A178-90EF26B82E18}">
      <dgm:prSet/>
      <dgm:spPr/>
      <dgm:t>
        <a:bodyPr/>
        <a:lstStyle/>
        <a:p>
          <a:endParaRPr lang="en-US"/>
        </a:p>
      </dgm:t>
    </dgm:pt>
    <dgm:pt modelId="{F3683A6D-3A8F-4E58-8249-A498F985B48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th-TH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9.มีระบบการติดตามการจัดส่ง เพื่อเพิ่มความเชื่อมั่นให้กับลูกค้า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A64D2DE4-94B3-4794-84A4-95E7EE1ACCEB}" type="parTrans" cxnId="{BB3504FE-F868-4BD2-9C2E-E15BD3362BB0}">
      <dgm:prSet/>
      <dgm:spPr/>
      <dgm:t>
        <a:bodyPr/>
        <a:lstStyle/>
        <a:p>
          <a:endParaRPr lang="en-US"/>
        </a:p>
      </dgm:t>
    </dgm:pt>
    <dgm:pt modelId="{D92DB458-0434-487E-8638-4113E2D3D621}" type="sibTrans" cxnId="{BB3504FE-F868-4BD2-9C2E-E15BD3362BB0}">
      <dgm:prSet/>
      <dgm:spPr/>
      <dgm:t>
        <a:bodyPr/>
        <a:lstStyle/>
        <a:p>
          <a:endParaRPr lang="en-US"/>
        </a:p>
      </dgm:t>
    </dgm:pt>
    <dgm:pt modelId="{6F0259BD-21A3-4E8D-A937-7DE5E69A44E1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10.เว็บไซต์ต้องรองรับ</a:t>
          </a:r>
          <a:r>
            <a:rPr lang="th-TH" sz="2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การทำ</a:t>
          </a: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SEO (Search Engine Optimization) </a:t>
          </a:r>
          <a:r>
            <a:rPr lang="th-TH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ซึ่งจะช่วยให้ผู้ใช้ค้นเจอเว็บไซต์และเพิ่มผู้เข้าชมเว็บไซต์ ซึ่งจะทำให้มีโอกาสขายสินค้าได้มากขึ้น</a:t>
          </a:r>
          <a:endParaRPr lang="en-US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12844202-52D4-4855-821A-127D0B454DEA}" type="parTrans" cxnId="{DB2C4260-0E7D-401A-AC42-F5BFD14FC4DF}">
      <dgm:prSet/>
      <dgm:spPr/>
      <dgm:t>
        <a:bodyPr/>
        <a:lstStyle/>
        <a:p>
          <a:endParaRPr lang="en-US"/>
        </a:p>
      </dgm:t>
    </dgm:pt>
    <dgm:pt modelId="{DF30247C-E7E4-418C-920B-C9214093B084}" type="sibTrans" cxnId="{DB2C4260-0E7D-401A-AC42-F5BFD14FC4DF}">
      <dgm:prSet/>
      <dgm:spPr/>
      <dgm:t>
        <a:bodyPr/>
        <a:lstStyle/>
        <a:p>
          <a:endParaRPr lang="en-US"/>
        </a:p>
      </dgm:t>
    </dgm:pt>
    <dgm:pt modelId="{667B8B12-3BD5-4B34-B93F-7B14ABEB2F19}" type="pres">
      <dgm:prSet presAssocID="{4BAB5CD1-525F-4E46-A6DD-7213E5E485E0}" presName="linear" presStyleCnt="0">
        <dgm:presLayoutVars>
          <dgm:dir/>
          <dgm:animLvl val="lvl"/>
          <dgm:resizeHandles val="exact"/>
        </dgm:presLayoutVars>
      </dgm:prSet>
      <dgm:spPr/>
    </dgm:pt>
    <dgm:pt modelId="{6A547DA4-670F-406C-BE5D-E947522CBAC0}" type="pres">
      <dgm:prSet presAssocID="{977954D2-FE95-40B0-A5BB-315409CA161E}" presName="parentLin" presStyleCnt="0"/>
      <dgm:spPr/>
    </dgm:pt>
    <dgm:pt modelId="{C5FD4DDB-2FBF-436D-8598-8B34EE9C436C}" type="pres">
      <dgm:prSet presAssocID="{977954D2-FE95-40B0-A5BB-315409CA161E}" presName="parentLeftMargin" presStyleLbl="node1" presStyleIdx="0" presStyleCnt="5"/>
      <dgm:spPr/>
    </dgm:pt>
    <dgm:pt modelId="{8F8EA1A9-ED1B-47C4-ACED-70162CE13055}" type="pres">
      <dgm:prSet presAssocID="{977954D2-FE95-40B0-A5BB-315409CA161E}" presName="parentText" presStyleLbl="node1" presStyleIdx="0" presStyleCnt="5" custScaleX="136032">
        <dgm:presLayoutVars>
          <dgm:chMax val="0"/>
          <dgm:bulletEnabled val="1"/>
        </dgm:presLayoutVars>
      </dgm:prSet>
      <dgm:spPr/>
    </dgm:pt>
    <dgm:pt modelId="{57314695-664F-4C35-A5B8-8F112271B250}" type="pres">
      <dgm:prSet presAssocID="{977954D2-FE95-40B0-A5BB-315409CA161E}" presName="negativeSpace" presStyleCnt="0"/>
      <dgm:spPr/>
    </dgm:pt>
    <dgm:pt modelId="{21755144-ACD0-492B-9CD3-0B9AF691BBFD}" type="pres">
      <dgm:prSet presAssocID="{977954D2-FE95-40B0-A5BB-315409CA161E}" presName="childText" presStyleLbl="conFgAcc1" presStyleIdx="0" presStyleCnt="5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</dgm:pt>
    <dgm:pt modelId="{59182023-DCD4-41E8-B736-A5A5FA26D226}" type="pres">
      <dgm:prSet presAssocID="{80F2D9FD-3B38-47B0-975C-E710BDD7E56C}" presName="spaceBetweenRectangles" presStyleCnt="0"/>
      <dgm:spPr/>
    </dgm:pt>
    <dgm:pt modelId="{2BA0E317-002F-435D-9839-BB9894C2656F}" type="pres">
      <dgm:prSet presAssocID="{5C1B37EC-0EAD-4DC5-9486-59AEB54702C5}" presName="parentLin" presStyleCnt="0"/>
      <dgm:spPr/>
    </dgm:pt>
    <dgm:pt modelId="{F6F48B49-AD94-406E-B04A-BF050DC2C37D}" type="pres">
      <dgm:prSet presAssocID="{5C1B37EC-0EAD-4DC5-9486-59AEB54702C5}" presName="parentLeftMargin" presStyleLbl="node1" presStyleIdx="0" presStyleCnt="5"/>
      <dgm:spPr/>
    </dgm:pt>
    <dgm:pt modelId="{DFD56475-C867-4693-8CF3-81DA37FEB657}" type="pres">
      <dgm:prSet presAssocID="{5C1B37EC-0EAD-4DC5-9486-59AEB54702C5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089C8E1A-7DC3-4CBE-8111-0805A16A75DF}" type="pres">
      <dgm:prSet presAssocID="{5C1B37EC-0EAD-4DC5-9486-59AEB54702C5}" presName="negativeSpace" presStyleCnt="0"/>
      <dgm:spPr/>
    </dgm:pt>
    <dgm:pt modelId="{9FF9B438-0C71-403D-9F17-38C94EFBA049}" type="pres">
      <dgm:prSet presAssocID="{5C1B37EC-0EAD-4DC5-9486-59AEB54702C5}" presName="childText" presStyleLbl="conFgAcc1" presStyleIdx="1" presStyleCnt="5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</dgm:pt>
    <dgm:pt modelId="{3F363BA2-0902-40EB-ACC0-68007556B94E}" type="pres">
      <dgm:prSet presAssocID="{1A8A516C-AE94-4995-9F19-1F691449893C}" presName="spaceBetweenRectangles" presStyleCnt="0"/>
      <dgm:spPr/>
    </dgm:pt>
    <dgm:pt modelId="{5505D797-32C1-4106-AA6C-642AE4F95F24}" type="pres">
      <dgm:prSet presAssocID="{2D5F28A6-2EA7-4C40-B38E-D3F60361FD2E}" presName="parentLin" presStyleCnt="0"/>
      <dgm:spPr/>
    </dgm:pt>
    <dgm:pt modelId="{642E1AD4-04B5-4E60-A6B3-927F84AEC6F8}" type="pres">
      <dgm:prSet presAssocID="{2D5F28A6-2EA7-4C40-B38E-D3F60361FD2E}" presName="parentLeftMargin" presStyleLbl="node1" presStyleIdx="1" presStyleCnt="5"/>
      <dgm:spPr/>
    </dgm:pt>
    <dgm:pt modelId="{EAC8B0ED-4C00-4FBF-9BD6-A4AB077BC1A4}" type="pres">
      <dgm:prSet presAssocID="{2D5F28A6-2EA7-4C40-B38E-D3F60361FD2E}" presName="parentText" presStyleLbl="node1" presStyleIdx="2" presStyleCnt="5" custScaleX="140079">
        <dgm:presLayoutVars>
          <dgm:chMax val="0"/>
          <dgm:bulletEnabled val="1"/>
        </dgm:presLayoutVars>
      </dgm:prSet>
      <dgm:spPr/>
    </dgm:pt>
    <dgm:pt modelId="{98F050D8-9FE0-4173-98D5-70882A7FB37E}" type="pres">
      <dgm:prSet presAssocID="{2D5F28A6-2EA7-4C40-B38E-D3F60361FD2E}" presName="negativeSpace" presStyleCnt="0"/>
      <dgm:spPr/>
    </dgm:pt>
    <dgm:pt modelId="{5EC36F07-6398-4F9B-AD77-93C734513B7B}" type="pres">
      <dgm:prSet presAssocID="{2D5F28A6-2EA7-4C40-B38E-D3F60361FD2E}" presName="childText" presStyleLbl="conFgAcc1" presStyleIdx="2" presStyleCnt="5">
        <dgm:presLayoutVars>
          <dgm:bulletEnabled val="1"/>
        </dgm:presLayoutVars>
      </dgm:prSet>
      <dgm:spPr/>
    </dgm:pt>
    <dgm:pt modelId="{E6BE2B78-1290-440A-8B97-B0BBBFDDB03E}" type="pres">
      <dgm:prSet presAssocID="{2FD2B704-9422-407D-A7E1-6453C4A8C449}" presName="spaceBetweenRectangles" presStyleCnt="0"/>
      <dgm:spPr/>
    </dgm:pt>
    <dgm:pt modelId="{A1423E0B-BA2C-4290-909F-D5E3E169E6A6}" type="pres">
      <dgm:prSet presAssocID="{F3683A6D-3A8F-4E58-8249-A498F985B48E}" presName="parentLin" presStyleCnt="0"/>
      <dgm:spPr/>
    </dgm:pt>
    <dgm:pt modelId="{0D5D62C0-3780-4028-A94A-8B062F524093}" type="pres">
      <dgm:prSet presAssocID="{F3683A6D-3A8F-4E58-8249-A498F985B48E}" presName="parentLeftMargin" presStyleLbl="node1" presStyleIdx="2" presStyleCnt="5"/>
      <dgm:spPr/>
    </dgm:pt>
    <dgm:pt modelId="{099B65DC-CC97-4724-8ED6-0152C127F0D0}" type="pres">
      <dgm:prSet presAssocID="{F3683A6D-3A8F-4E58-8249-A498F985B48E}" presName="parentText" presStyleLbl="node1" presStyleIdx="3" presStyleCnt="5" custScaleX="134915">
        <dgm:presLayoutVars>
          <dgm:chMax val="0"/>
          <dgm:bulletEnabled val="1"/>
        </dgm:presLayoutVars>
      </dgm:prSet>
      <dgm:spPr/>
    </dgm:pt>
    <dgm:pt modelId="{131FE98F-CFF5-45ED-95BC-CB99FCEF3F87}" type="pres">
      <dgm:prSet presAssocID="{F3683A6D-3A8F-4E58-8249-A498F985B48E}" presName="negativeSpace" presStyleCnt="0"/>
      <dgm:spPr/>
    </dgm:pt>
    <dgm:pt modelId="{E84A243E-A034-4507-BFC8-8C98AC479038}" type="pres">
      <dgm:prSet presAssocID="{F3683A6D-3A8F-4E58-8249-A498F985B48E}" presName="childText" presStyleLbl="conFgAcc1" presStyleIdx="3" presStyleCnt="5">
        <dgm:presLayoutVars>
          <dgm:bulletEnabled val="1"/>
        </dgm:presLayoutVars>
      </dgm:prSet>
      <dgm:spPr/>
    </dgm:pt>
    <dgm:pt modelId="{EE2356A1-8F18-4B2B-9F36-280F5BC3ABE0}" type="pres">
      <dgm:prSet presAssocID="{D92DB458-0434-487E-8638-4113E2D3D621}" presName="spaceBetweenRectangles" presStyleCnt="0"/>
      <dgm:spPr/>
    </dgm:pt>
    <dgm:pt modelId="{A75A45F5-E1D8-4BAA-B8C1-AAE2BD07566C}" type="pres">
      <dgm:prSet presAssocID="{6F0259BD-21A3-4E8D-A937-7DE5E69A44E1}" presName="parentLin" presStyleCnt="0"/>
      <dgm:spPr/>
    </dgm:pt>
    <dgm:pt modelId="{49255749-7860-471A-8920-CE0E44D15992}" type="pres">
      <dgm:prSet presAssocID="{6F0259BD-21A3-4E8D-A937-7DE5E69A44E1}" presName="parentLeftMargin" presStyleLbl="node1" presStyleIdx="3" presStyleCnt="5"/>
      <dgm:spPr/>
    </dgm:pt>
    <dgm:pt modelId="{95893E9E-7114-4F5F-BEB7-5E9259CD6003}" type="pres">
      <dgm:prSet presAssocID="{6F0259BD-21A3-4E8D-A937-7DE5E69A44E1}" presName="parentText" presStyleLbl="node1" presStyleIdx="4" presStyleCnt="5" custScaleX="136145">
        <dgm:presLayoutVars>
          <dgm:chMax val="0"/>
          <dgm:bulletEnabled val="1"/>
        </dgm:presLayoutVars>
      </dgm:prSet>
      <dgm:spPr/>
    </dgm:pt>
    <dgm:pt modelId="{FFDB9200-1972-4FC1-B609-517751C65BC1}" type="pres">
      <dgm:prSet presAssocID="{6F0259BD-21A3-4E8D-A937-7DE5E69A44E1}" presName="negativeSpace" presStyleCnt="0"/>
      <dgm:spPr/>
    </dgm:pt>
    <dgm:pt modelId="{83063C8B-3BB9-44F9-9BE7-11109A6C094E}" type="pres">
      <dgm:prSet presAssocID="{6F0259BD-21A3-4E8D-A937-7DE5E69A44E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B758D17-F798-4F36-8086-5643041114E9}" type="presOf" srcId="{F3683A6D-3A8F-4E58-8249-A498F985B48E}" destId="{0D5D62C0-3780-4028-A94A-8B062F524093}" srcOrd="0" destOrd="0" presId="urn:microsoft.com/office/officeart/2005/8/layout/list1"/>
    <dgm:cxn modelId="{1D21B134-82F0-4E35-8CE5-CBCFD0387CF0}" type="presOf" srcId="{2D5F28A6-2EA7-4C40-B38E-D3F60361FD2E}" destId="{EAC8B0ED-4C00-4FBF-9BD6-A4AB077BC1A4}" srcOrd="1" destOrd="0" presId="urn:microsoft.com/office/officeart/2005/8/layout/list1"/>
    <dgm:cxn modelId="{1E67B43F-99C6-4426-BD19-D5D543CC4C17}" type="presOf" srcId="{5C1B37EC-0EAD-4DC5-9486-59AEB54702C5}" destId="{DFD56475-C867-4693-8CF3-81DA37FEB657}" srcOrd="1" destOrd="0" presId="urn:microsoft.com/office/officeart/2005/8/layout/list1"/>
    <dgm:cxn modelId="{DB2C4260-0E7D-401A-AC42-F5BFD14FC4DF}" srcId="{4BAB5CD1-525F-4E46-A6DD-7213E5E485E0}" destId="{6F0259BD-21A3-4E8D-A937-7DE5E69A44E1}" srcOrd="4" destOrd="0" parTransId="{12844202-52D4-4855-821A-127D0B454DEA}" sibTransId="{DF30247C-E7E4-418C-920B-C9214093B084}"/>
    <dgm:cxn modelId="{D6477E7A-03B3-4892-81C6-B4E179F97DB7}" type="presOf" srcId="{6F0259BD-21A3-4E8D-A937-7DE5E69A44E1}" destId="{95893E9E-7114-4F5F-BEB7-5E9259CD6003}" srcOrd="1" destOrd="0" presId="urn:microsoft.com/office/officeart/2005/8/layout/list1"/>
    <dgm:cxn modelId="{7893817A-1719-4382-8C7D-3E20C41334D3}" srcId="{4BAB5CD1-525F-4E46-A6DD-7213E5E485E0}" destId="{977954D2-FE95-40B0-A5BB-315409CA161E}" srcOrd="0" destOrd="0" parTransId="{C99D24E4-C227-41C8-851B-43DFE20D3E98}" sibTransId="{80F2D9FD-3B38-47B0-975C-E710BDD7E56C}"/>
    <dgm:cxn modelId="{ABECDA7C-6328-447F-A178-90EF26B82E18}" srcId="{4BAB5CD1-525F-4E46-A6DD-7213E5E485E0}" destId="{2D5F28A6-2EA7-4C40-B38E-D3F60361FD2E}" srcOrd="2" destOrd="0" parTransId="{ABAE17D7-6F90-4E15-B1AD-D9E641E3CE6F}" sibTransId="{2FD2B704-9422-407D-A7E1-6453C4A8C449}"/>
    <dgm:cxn modelId="{6A59A17D-72D4-4EB1-ABCF-5747CDE1E9C9}" type="presOf" srcId="{6F0259BD-21A3-4E8D-A937-7DE5E69A44E1}" destId="{49255749-7860-471A-8920-CE0E44D15992}" srcOrd="0" destOrd="0" presId="urn:microsoft.com/office/officeart/2005/8/layout/list1"/>
    <dgm:cxn modelId="{64E7A882-925A-4337-BBE3-FFBAA2B6CD8F}" type="presOf" srcId="{4BAB5CD1-525F-4E46-A6DD-7213E5E485E0}" destId="{667B8B12-3BD5-4B34-B93F-7B14ABEB2F19}" srcOrd="0" destOrd="0" presId="urn:microsoft.com/office/officeart/2005/8/layout/list1"/>
    <dgm:cxn modelId="{2FDCAA85-6132-44DA-8C9B-8EED514318D1}" type="presOf" srcId="{977954D2-FE95-40B0-A5BB-315409CA161E}" destId="{8F8EA1A9-ED1B-47C4-ACED-70162CE13055}" srcOrd="1" destOrd="0" presId="urn:microsoft.com/office/officeart/2005/8/layout/list1"/>
    <dgm:cxn modelId="{58F5749F-D154-4FCA-8CC1-92D30D1808EE}" srcId="{4BAB5CD1-525F-4E46-A6DD-7213E5E485E0}" destId="{5C1B37EC-0EAD-4DC5-9486-59AEB54702C5}" srcOrd="1" destOrd="0" parTransId="{93E169FE-A35D-486C-BDBD-2C238C6F9384}" sibTransId="{1A8A516C-AE94-4995-9F19-1F691449893C}"/>
    <dgm:cxn modelId="{03F06CA4-995A-487D-A72D-764AFAB417CA}" type="presOf" srcId="{F3683A6D-3A8F-4E58-8249-A498F985B48E}" destId="{099B65DC-CC97-4724-8ED6-0152C127F0D0}" srcOrd="1" destOrd="0" presId="urn:microsoft.com/office/officeart/2005/8/layout/list1"/>
    <dgm:cxn modelId="{D2F3A1CD-527D-43FA-9525-A18141F16DAF}" type="presOf" srcId="{5C1B37EC-0EAD-4DC5-9486-59AEB54702C5}" destId="{F6F48B49-AD94-406E-B04A-BF050DC2C37D}" srcOrd="0" destOrd="0" presId="urn:microsoft.com/office/officeart/2005/8/layout/list1"/>
    <dgm:cxn modelId="{654D90D2-889C-4CD6-B8B4-1216818C7E86}" type="presOf" srcId="{2D5F28A6-2EA7-4C40-B38E-D3F60361FD2E}" destId="{642E1AD4-04B5-4E60-A6B3-927F84AEC6F8}" srcOrd="0" destOrd="0" presId="urn:microsoft.com/office/officeart/2005/8/layout/list1"/>
    <dgm:cxn modelId="{D73AA2E2-12E8-4A3B-B765-3F9417157D2C}" type="presOf" srcId="{977954D2-FE95-40B0-A5BB-315409CA161E}" destId="{C5FD4DDB-2FBF-436D-8598-8B34EE9C436C}" srcOrd="0" destOrd="0" presId="urn:microsoft.com/office/officeart/2005/8/layout/list1"/>
    <dgm:cxn modelId="{BB3504FE-F868-4BD2-9C2E-E15BD3362BB0}" srcId="{4BAB5CD1-525F-4E46-A6DD-7213E5E485E0}" destId="{F3683A6D-3A8F-4E58-8249-A498F985B48E}" srcOrd="3" destOrd="0" parTransId="{A64D2DE4-94B3-4794-84A4-95E7EE1ACCEB}" sibTransId="{D92DB458-0434-487E-8638-4113E2D3D621}"/>
    <dgm:cxn modelId="{0108CA87-1151-4225-A085-2971F955DC59}" type="presParOf" srcId="{667B8B12-3BD5-4B34-B93F-7B14ABEB2F19}" destId="{6A547DA4-670F-406C-BE5D-E947522CBAC0}" srcOrd="0" destOrd="0" presId="urn:microsoft.com/office/officeart/2005/8/layout/list1"/>
    <dgm:cxn modelId="{959BEC9D-B2BC-4807-9FB8-0DF2BC4AC267}" type="presParOf" srcId="{6A547DA4-670F-406C-BE5D-E947522CBAC0}" destId="{C5FD4DDB-2FBF-436D-8598-8B34EE9C436C}" srcOrd="0" destOrd="0" presId="urn:microsoft.com/office/officeart/2005/8/layout/list1"/>
    <dgm:cxn modelId="{75F078DA-D5A0-401E-97D2-F9112CE8418C}" type="presParOf" srcId="{6A547DA4-670F-406C-BE5D-E947522CBAC0}" destId="{8F8EA1A9-ED1B-47C4-ACED-70162CE13055}" srcOrd="1" destOrd="0" presId="urn:microsoft.com/office/officeart/2005/8/layout/list1"/>
    <dgm:cxn modelId="{A23CB2C0-32F9-4324-9A21-F7997275A784}" type="presParOf" srcId="{667B8B12-3BD5-4B34-B93F-7B14ABEB2F19}" destId="{57314695-664F-4C35-A5B8-8F112271B250}" srcOrd="1" destOrd="0" presId="urn:microsoft.com/office/officeart/2005/8/layout/list1"/>
    <dgm:cxn modelId="{EF9AE27C-6A3B-4583-B9D6-6137265D2C72}" type="presParOf" srcId="{667B8B12-3BD5-4B34-B93F-7B14ABEB2F19}" destId="{21755144-ACD0-492B-9CD3-0B9AF691BBFD}" srcOrd="2" destOrd="0" presId="urn:microsoft.com/office/officeart/2005/8/layout/list1"/>
    <dgm:cxn modelId="{41707E30-623F-4A17-BF30-305AF4907034}" type="presParOf" srcId="{667B8B12-3BD5-4B34-B93F-7B14ABEB2F19}" destId="{59182023-DCD4-41E8-B736-A5A5FA26D226}" srcOrd="3" destOrd="0" presId="urn:microsoft.com/office/officeart/2005/8/layout/list1"/>
    <dgm:cxn modelId="{DBAD5EB7-872E-47F2-992A-371ABD098414}" type="presParOf" srcId="{667B8B12-3BD5-4B34-B93F-7B14ABEB2F19}" destId="{2BA0E317-002F-435D-9839-BB9894C2656F}" srcOrd="4" destOrd="0" presId="urn:microsoft.com/office/officeart/2005/8/layout/list1"/>
    <dgm:cxn modelId="{5A1FFDA8-AB65-44D1-B264-187F191A1C16}" type="presParOf" srcId="{2BA0E317-002F-435D-9839-BB9894C2656F}" destId="{F6F48B49-AD94-406E-B04A-BF050DC2C37D}" srcOrd="0" destOrd="0" presId="urn:microsoft.com/office/officeart/2005/8/layout/list1"/>
    <dgm:cxn modelId="{396E9D20-7C69-4872-BCA7-EF101163D2AC}" type="presParOf" srcId="{2BA0E317-002F-435D-9839-BB9894C2656F}" destId="{DFD56475-C867-4693-8CF3-81DA37FEB657}" srcOrd="1" destOrd="0" presId="urn:microsoft.com/office/officeart/2005/8/layout/list1"/>
    <dgm:cxn modelId="{8421FAD3-74E5-43EB-87EF-125536B25462}" type="presParOf" srcId="{667B8B12-3BD5-4B34-B93F-7B14ABEB2F19}" destId="{089C8E1A-7DC3-4CBE-8111-0805A16A75DF}" srcOrd="5" destOrd="0" presId="urn:microsoft.com/office/officeart/2005/8/layout/list1"/>
    <dgm:cxn modelId="{E67B38FE-7766-42ED-A976-25863686E87B}" type="presParOf" srcId="{667B8B12-3BD5-4B34-B93F-7B14ABEB2F19}" destId="{9FF9B438-0C71-403D-9F17-38C94EFBA049}" srcOrd="6" destOrd="0" presId="urn:microsoft.com/office/officeart/2005/8/layout/list1"/>
    <dgm:cxn modelId="{E5F13D55-3410-41F3-A724-CF454FE25C11}" type="presParOf" srcId="{667B8B12-3BD5-4B34-B93F-7B14ABEB2F19}" destId="{3F363BA2-0902-40EB-ACC0-68007556B94E}" srcOrd="7" destOrd="0" presId="urn:microsoft.com/office/officeart/2005/8/layout/list1"/>
    <dgm:cxn modelId="{2109E8FD-EFD1-4338-8C20-84450FA5DE53}" type="presParOf" srcId="{667B8B12-3BD5-4B34-B93F-7B14ABEB2F19}" destId="{5505D797-32C1-4106-AA6C-642AE4F95F24}" srcOrd="8" destOrd="0" presId="urn:microsoft.com/office/officeart/2005/8/layout/list1"/>
    <dgm:cxn modelId="{BAD23243-0BB4-45B5-BA43-FE9B252017DE}" type="presParOf" srcId="{5505D797-32C1-4106-AA6C-642AE4F95F24}" destId="{642E1AD4-04B5-4E60-A6B3-927F84AEC6F8}" srcOrd="0" destOrd="0" presId="urn:microsoft.com/office/officeart/2005/8/layout/list1"/>
    <dgm:cxn modelId="{6A262C53-AE9B-459F-BB9D-BA81D5C08555}" type="presParOf" srcId="{5505D797-32C1-4106-AA6C-642AE4F95F24}" destId="{EAC8B0ED-4C00-4FBF-9BD6-A4AB077BC1A4}" srcOrd="1" destOrd="0" presId="urn:microsoft.com/office/officeart/2005/8/layout/list1"/>
    <dgm:cxn modelId="{597D66F3-36A2-4D79-BA33-085FD84AF5BF}" type="presParOf" srcId="{667B8B12-3BD5-4B34-B93F-7B14ABEB2F19}" destId="{98F050D8-9FE0-4173-98D5-70882A7FB37E}" srcOrd="9" destOrd="0" presId="urn:microsoft.com/office/officeart/2005/8/layout/list1"/>
    <dgm:cxn modelId="{02E6BDEE-741B-48E7-AFD1-EEE1D873FD0E}" type="presParOf" srcId="{667B8B12-3BD5-4B34-B93F-7B14ABEB2F19}" destId="{5EC36F07-6398-4F9B-AD77-93C734513B7B}" srcOrd="10" destOrd="0" presId="urn:microsoft.com/office/officeart/2005/8/layout/list1"/>
    <dgm:cxn modelId="{726C3488-0A95-435D-813D-11749A7CE2A2}" type="presParOf" srcId="{667B8B12-3BD5-4B34-B93F-7B14ABEB2F19}" destId="{E6BE2B78-1290-440A-8B97-B0BBBFDDB03E}" srcOrd="11" destOrd="0" presId="urn:microsoft.com/office/officeart/2005/8/layout/list1"/>
    <dgm:cxn modelId="{8585EADD-A176-48F9-9D2C-78E17502DB3A}" type="presParOf" srcId="{667B8B12-3BD5-4B34-B93F-7B14ABEB2F19}" destId="{A1423E0B-BA2C-4290-909F-D5E3E169E6A6}" srcOrd="12" destOrd="0" presId="urn:microsoft.com/office/officeart/2005/8/layout/list1"/>
    <dgm:cxn modelId="{10B0E1DC-2292-4394-B65C-A4B15FD8F3E2}" type="presParOf" srcId="{A1423E0B-BA2C-4290-909F-D5E3E169E6A6}" destId="{0D5D62C0-3780-4028-A94A-8B062F524093}" srcOrd="0" destOrd="0" presId="urn:microsoft.com/office/officeart/2005/8/layout/list1"/>
    <dgm:cxn modelId="{222DAC8F-4F8C-49A2-B451-9032D2F9EB21}" type="presParOf" srcId="{A1423E0B-BA2C-4290-909F-D5E3E169E6A6}" destId="{099B65DC-CC97-4724-8ED6-0152C127F0D0}" srcOrd="1" destOrd="0" presId="urn:microsoft.com/office/officeart/2005/8/layout/list1"/>
    <dgm:cxn modelId="{A48DDCF6-0580-412E-BF14-3AA752A39779}" type="presParOf" srcId="{667B8B12-3BD5-4B34-B93F-7B14ABEB2F19}" destId="{131FE98F-CFF5-45ED-95BC-CB99FCEF3F87}" srcOrd="13" destOrd="0" presId="urn:microsoft.com/office/officeart/2005/8/layout/list1"/>
    <dgm:cxn modelId="{402C7D0D-0C32-4B1B-AA8C-FF309460EA2D}" type="presParOf" srcId="{667B8B12-3BD5-4B34-B93F-7B14ABEB2F19}" destId="{E84A243E-A034-4507-BFC8-8C98AC479038}" srcOrd="14" destOrd="0" presId="urn:microsoft.com/office/officeart/2005/8/layout/list1"/>
    <dgm:cxn modelId="{E1440C22-661E-4EB8-985C-205FD9F20F38}" type="presParOf" srcId="{667B8B12-3BD5-4B34-B93F-7B14ABEB2F19}" destId="{EE2356A1-8F18-4B2B-9F36-280F5BC3ABE0}" srcOrd="15" destOrd="0" presId="urn:microsoft.com/office/officeart/2005/8/layout/list1"/>
    <dgm:cxn modelId="{0A18D98F-78F3-447E-87B2-79870B61E30F}" type="presParOf" srcId="{667B8B12-3BD5-4B34-B93F-7B14ABEB2F19}" destId="{A75A45F5-E1D8-4BAA-B8C1-AAE2BD07566C}" srcOrd="16" destOrd="0" presId="urn:microsoft.com/office/officeart/2005/8/layout/list1"/>
    <dgm:cxn modelId="{285D511B-C659-4133-82EB-D872CB499F96}" type="presParOf" srcId="{A75A45F5-E1D8-4BAA-B8C1-AAE2BD07566C}" destId="{49255749-7860-471A-8920-CE0E44D15992}" srcOrd="0" destOrd="0" presId="urn:microsoft.com/office/officeart/2005/8/layout/list1"/>
    <dgm:cxn modelId="{67087DA4-4573-4506-A6D3-7275F2425F9E}" type="presParOf" srcId="{A75A45F5-E1D8-4BAA-B8C1-AAE2BD07566C}" destId="{95893E9E-7114-4F5F-BEB7-5E9259CD6003}" srcOrd="1" destOrd="0" presId="urn:microsoft.com/office/officeart/2005/8/layout/list1"/>
    <dgm:cxn modelId="{851CBEE6-A4C5-48E2-9241-A6888F4F0F3E}" type="presParOf" srcId="{667B8B12-3BD5-4B34-B93F-7B14ABEB2F19}" destId="{FFDB9200-1972-4FC1-B609-517751C65BC1}" srcOrd="17" destOrd="0" presId="urn:microsoft.com/office/officeart/2005/8/layout/list1"/>
    <dgm:cxn modelId="{37672990-F270-43C7-99D0-7AFD2FE69D65}" type="presParOf" srcId="{667B8B12-3BD5-4B34-B93F-7B14ABEB2F19}" destId="{83063C8B-3BB9-44F9-9BE7-11109A6C094E}" srcOrd="18" destOrd="0" presId="urn:microsoft.com/office/officeart/2005/8/layout/list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B6C97-5702-4D5A-8523-883BBBBE7C3D}">
      <dsp:nvSpPr>
        <dsp:cNvPr id="0" name=""/>
        <dsp:cNvSpPr/>
      </dsp:nvSpPr>
      <dsp:spPr>
        <a:xfrm>
          <a:off x="0" y="428284"/>
          <a:ext cx="8128000" cy="705600"/>
        </a:xfrm>
        <a:prstGeom prst="rect">
          <a:avLst/>
        </a:prstGeom>
        <a:solidFill>
          <a:srgbClr val="00B05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756CB8-918E-4E01-9FF1-CE9EF5121458}">
      <dsp:nvSpPr>
        <dsp:cNvPr id="0" name=""/>
        <dsp:cNvSpPr/>
      </dsp:nvSpPr>
      <dsp:spPr>
        <a:xfrm>
          <a:off x="406003" y="15004"/>
          <a:ext cx="7339919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ประเภทของ </a:t>
          </a:r>
          <a:r>
            <a:rPr lang="en-US" sz="4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E-Commerce</a:t>
          </a:r>
          <a:endParaRPr lang="en-US" sz="4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352" y="55353"/>
        <a:ext cx="7259221" cy="7458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C5766-04BC-4E58-98C6-0BFF33CED254}">
      <dsp:nvSpPr>
        <dsp:cNvPr id="0" name=""/>
        <dsp:cNvSpPr/>
      </dsp:nvSpPr>
      <dsp:spPr>
        <a:xfrm>
          <a:off x="3679058" y="1779222"/>
          <a:ext cx="2641464" cy="19562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สาธารณรัฐประชาชนจีน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15.9%</a:t>
          </a:r>
          <a:endParaRPr lang="en-US" sz="2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5481" y="2080218"/>
        <a:ext cx="1828618" cy="1354270"/>
      </dsp:txXfrm>
    </dsp:sp>
    <dsp:sp modelId="{623659F1-B4E1-465D-9480-7DBEB6EDA9BF}">
      <dsp:nvSpPr>
        <dsp:cNvPr id="0" name=""/>
        <dsp:cNvSpPr/>
      </dsp:nvSpPr>
      <dsp:spPr>
        <a:xfrm>
          <a:off x="5285170" y="843283"/>
          <a:ext cx="853245" cy="7351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59ECFFC-7348-4167-BDF9-078F685F1DA0}">
      <dsp:nvSpPr>
        <dsp:cNvPr id="0" name=""/>
        <dsp:cNvSpPr/>
      </dsp:nvSpPr>
      <dsp:spPr>
        <a:xfrm>
          <a:off x="4077369" y="0"/>
          <a:ext cx="1853258" cy="160328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สหรัฐอเมริกา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7.5%</a:t>
          </a:r>
          <a:endParaRPr lang="en-US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4493" y="265699"/>
        <a:ext cx="1239010" cy="1071888"/>
      </dsp:txXfrm>
    </dsp:sp>
    <dsp:sp modelId="{EA741241-9512-4F66-8215-B548FD2B50E6}">
      <dsp:nvSpPr>
        <dsp:cNvPr id="0" name=""/>
        <dsp:cNvSpPr/>
      </dsp:nvSpPr>
      <dsp:spPr>
        <a:xfrm>
          <a:off x="6280974" y="2217686"/>
          <a:ext cx="853245" cy="7351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0457F15-4090-4597-A6E0-A6130DFE6C58}">
      <dsp:nvSpPr>
        <dsp:cNvPr id="0" name=""/>
        <dsp:cNvSpPr/>
      </dsp:nvSpPr>
      <dsp:spPr>
        <a:xfrm>
          <a:off x="5772778" y="986128"/>
          <a:ext cx="1861746" cy="160328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สหราชอาณาจักร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14.5%</a:t>
          </a:r>
          <a:endParaRPr lang="en-US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0610" y="1251225"/>
        <a:ext cx="1246082" cy="1073092"/>
      </dsp:txXfrm>
    </dsp:sp>
    <dsp:sp modelId="{B99FE2F9-61E7-4F2A-800B-D9E032FA5DF7}">
      <dsp:nvSpPr>
        <dsp:cNvPr id="0" name=""/>
        <dsp:cNvSpPr/>
      </dsp:nvSpPr>
      <dsp:spPr>
        <a:xfrm>
          <a:off x="5589224" y="3769128"/>
          <a:ext cx="853245" cy="7351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01C3F61-64F1-4C39-80CE-16B36274728B}">
      <dsp:nvSpPr>
        <dsp:cNvPr id="0" name=""/>
        <dsp:cNvSpPr/>
      </dsp:nvSpPr>
      <dsp:spPr>
        <a:xfrm>
          <a:off x="5710379" y="2924742"/>
          <a:ext cx="1986544" cy="160328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ญี่ปุ่น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5.4%</a:t>
          </a:r>
          <a:endParaRPr lang="en-US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8611" y="3181578"/>
        <a:ext cx="1350080" cy="1089614"/>
      </dsp:txXfrm>
    </dsp:sp>
    <dsp:sp modelId="{B37938C9-3D75-44E7-891D-197F0A11C5B2}">
      <dsp:nvSpPr>
        <dsp:cNvPr id="0" name=""/>
        <dsp:cNvSpPr/>
      </dsp:nvSpPr>
      <dsp:spPr>
        <a:xfrm>
          <a:off x="3873264" y="3930174"/>
          <a:ext cx="853245" cy="7351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6AB3EE1-A846-4B3F-A3F3-4395C38FC7F8}">
      <dsp:nvSpPr>
        <dsp:cNvPr id="0" name=""/>
        <dsp:cNvSpPr/>
      </dsp:nvSpPr>
      <dsp:spPr>
        <a:xfrm>
          <a:off x="3951997" y="3911973"/>
          <a:ext cx="2104004" cy="160328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เยอรมนี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8.4%</a:t>
          </a:r>
          <a:endParaRPr lang="en-US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0017" y="4161930"/>
        <a:ext cx="1447964" cy="1103372"/>
      </dsp:txXfrm>
    </dsp:sp>
    <dsp:sp modelId="{90B107A1-C4AF-4690-A873-1D602EDA2110}">
      <dsp:nvSpPr>
        <dsp:cNvPr id="0" name=""/>
        <dsp:cNvSpPr/>
      </dsp:nvSpPr>
      <dsp:spPr>
        <a:xfrm>
          <a:off x="2861152" y="2556323"/>
          <a:ext cx="853245" cy="73518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E216CE-C00D-437C-BFE8-3B35F65CF53A}">
      <dsp:nvSpPr>
        <dsp:cNvPr id="0" name=""/>
        <dsp:cNvSpPr/>
      </dsp:nvSpPr>
      <dsp:spPr>
        <a:xfrm>
          <a:off x="2171527" y="2925845"/>
          <a:ext cx="2249855" cy="160328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ฝรั่งเศส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ส่วนแบ่งทางการตลาดของอุตสาหกรรมค้าปลีก : 5.1%</a:t>
          </a:r>
          <a:endParaRPr lang="en-US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1701" y="3168259"/>
        <a:ext cx="1569507" cy="1118458"/>
      </dsp:txXfrm>
    </dsp:sp>
    <dsp:sp modelId="{DE448890-0E02-41CB-BFFD-E605565F2EC6}">
      <dsp:nvSpPr>
        <dsp:cNvPr id="0" name=""/>
        <dsp:cNvSpPr/>
      </dsp:nvSpPr>
      <dsp:spPr>
        <a:xfrm>
          <a:off x="2268332" y="983922"/>
          <a:ext cx="2056245" cy="160328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เกาหลีใต้ ส่วนแบ่งทางการตลาดของอุตสาหกรรมค้าปลีก : 9.8%</a:t>
          </a:r>
          <a:endParaRPr lang="en-US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2372" y="1236581"/>
        <a:ext cx="1408165" cy="1097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28982-697A-4C75-9101-8318B07341DB}">
      <dsp:nvSpPr>
        <dsp:cNvPr id="0" name=""/>
        <dsp:cNvSpPr/>
      </dsp:nvSpPr>
      <dsp:spPr>
        <a:xfrm>
          <a:off x="24" y="51795"/>
          <a:ext cx="9965192" cy="1243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th-TH" sz="28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</a:t>
          </a: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การค้าระหว่าง </a:t>
          </a:r>
          <a:r>
            <a:rPr lang="en-US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(</a:t>
          </a: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ผู้บริโภคหรือผู้ซื้อ) กับ </a:t>
          </a:r>
          <a:r>
            <a:rPr lang="en-US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(</a:t>
          </a: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ผู้ทำการค้า) เช่น ลูกค้าต้องการซื้อหนังสือกับร้านค้า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40" y="88211"/>
        <a:ext cx="8383551" cy="1170512"/>
      </dsp:txXfrm>
    </dsp:sp>
    <dsp:sp modelId="{D358F792-613E-4EAE-9D0F-F52833065F7F}">
      <dsp:nvSpPr>
        <dsp:cNvPr id="0" name=""/>
        <dsp:cNvSpPr/>
      </dsp:nvSpPr>
      <dsp:spPr>
        <a:xfrm>
          <a:off x="5" y="1503330"/>
          <a:ext cx="11723750" cy="1478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th-TH" sz="28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</a:t>
          </a: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การค้าระหว่าง </a:t>
          </a:r>
          <a:r>
            <a:rPr lang="en-US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(</a:t>
          </a: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ผู้ทำการค้า)  กับ </a:t>
          </a:r>
          <a:r>
            <a:rPr lang="en-US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( </a:t>
          </a: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ผู้ทำการค้า) เช่น ร้านขายหนังสือค้าต้องการสั่งซื้อหนังสือจากโรงพิมพ์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09" y="1546634"/>
        <a:ext cx="9472076" cy="1391892"/>
      </dsp:txXfrm>
    </dsp:sp>
    <dsp:sp modelId="{67CCF053-F1B0-47E3-A8F9-CD5F1FF97C5A}">
      <dsp:nvSpPr>
        <dsp:cNvPr id="0" name=""/>
        <dsp:cNvSpPr/>
      </dsp:nvSpPr>
      <dsp:spPr>
        <a:xfrm>
          <a:off x="0" y="3162978"/>
          <a:ext cx="11723750" cy="186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  <a:r>
            <a:rPr lang="th-TH" sz="24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การค้าระหว่าง </a:t>
          </a:r>
          <a:r>
            <a:rPr lang="en-US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( 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ผู้ทำการค้า)  กับ </a:t>
          </a:r>
          <a:r>
            <a:rPr lang="en-US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(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ผู้บริโภคหรือผู้ซื้อ) เช่น โรงพิมพ์ต้องการซื้อต้นฉบับจากผู้เขียน4. </a:t>
          </a:r>
          <a:r>
            <a:rPr lang="th-TH" sz="24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การทำ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การค้าระหว่าง </a:t>
          </a:r>
          <a:r>
            <a:rPr lang="en-US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ผู้บริโภคหรือผู้ซื้อ)  กับ </a:t>
          </a:r>
          <a:r>
            <a:rPr lang="en-US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ผู้บริโภคหรือผู้ซื้อ) ด้วยกันเช่น ผู้บริโภคต้องการขายรถยนต์ของต้นเองให้กับผู้บริโภคท่านที่สนใจ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06" y="3217484"/>
        <a:ext cx="9449672" cy="1751961"/>
      </dsp:txXfrm>
    </dsp:sp>
    <dsp:sp modelId="{4B6D92E1-3AF2-44BB-BCA6-FADADB278242}">
      <dsp:nvSpPr>
        <dsp:cNvPr id="0" name=""/>
        <dsp:cNvSpPr/>
      </dsp:nvSpPr>
      <dsp:spPr>
        <a:xfrm>
          <a:off x="9026694" y="999072"/>
          <a:ext cx="961025" cy="9610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2060"/>
            </a:solidFill>
          </a:endParaRPr>
        </a:p>
      </dsp:txBody>
      <dsp:txXfrm>
        <a:off x="9242925" y="999072"/>
        <a:ext cx="528563" cy="723171"/>
      </dsp:txXfrm>
    </dsp:sp>
    <dsp:sp modelId="{AEC0DB46-FD78-45C9-92E7-3EFB81AB808E}">
      <dsp:nvSpPr>
        <dsp:cNvPr id="0" name=""/>
        <dsp:cNvSpPr/>
      </dsp:nvSpPr>
      <dsp:spPr>
        <a:xfrm>
          <a:off x="9952134" y="2820153"/>
          <a:ext cx="961025" cy="961025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168365" y="2820153"/>
        <a:ext cx="528563" cy="723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28982-697A-4C75-9101-8318B07341DB}">
      <dsp:nvSpPr>
        <dsp:cNvPr id="0" name=""/>
        <dsp:cNvSpPr/>
      </dsp:nvSpPr>
      <dsp:spPr>
        <a:xfrm>
          <a:off x="24" y="63815"/>
          <a:ext cx="9965192" cy="1531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ผู้บริโภคกับผู้บริโภค (</a:t>
          </a: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to Customer – C2C) (</a:t>
          </a:r>
          <a:r>
            <a:rPr lang="th-TH" sz="24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คัสเ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ทิมเม</a:t>
          </a:r>
          <a:r>
            <a:rPr lang="th-TH" sz="24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อะ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ทู </a:t>
          </a:r>
          <a:r>
            <a:rPr lang="th-TH" sz="24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คัสเ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ทิมเม</a:t>
          </a:r>
          <a:r>
            <a:rPr lang="th-TH" sz="24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อะ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ซีทูซี) คือ การค้าระหว่างผู้ซื้อกับผู้ซื้อด้วยกัน ซึ่งการค้าขายแบบนี้เป็นไปได้หลายรูปแบบวัตถุประสงค์ เช่น ติดต่อแลกเปลี่ยนข้อมูลข่าวสาร หรือทำการแลกเปลี่ยนสินค้ากันเอง เป็นต้น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92" y="108683"/>
        <a:ext cx="8016492" cy="1442156"/>
      </dsp:txXfrm>
    </dsp:sp>
    <dsp:sp modelId="{D358F792-613E-4EAE-9D0F-F52833065F7F}">
      <dsp:nvSpPr>
        <dsp:cNvPr id="0" name=""/>
        <dsp:cNvSpPr/>
      </dsp:nvSpPr>
      <dsp:spPr>
        <a:xfrm>
          <a:off x="5" y="1852213"/>
          <a:ext cx="11723750" cy="1821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ผู้ประกอบการกับภาครัฐ (</a:t>
          </a:r>
          <a:r>
            <a:rPr lang="en-US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to Government – B2G) (</a:t>
          </a:r>
          <a:r>
            <a:rPr lang="th-TH" sz="20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บิซซิเนส</a:t>
          </a: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ทู </a:t>
          </a:r>
          <a:r>
            <a:rPr lang="th-TH" sz="20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กัฟเวิร์</a:t>
          </a: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เมินทฺ - บีทูจี) คือ การค้าระหว่างผู้ประกอบการกับภาครัฐ ที่นิยมใช้กันมากก็เรื่องการจัดซื้อจัดจ้างของภาครัฐ หรือที่เรียกว่า </a:t>
          </a:r>
          <a:r>
            <a:rPr lang="en-US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E-Government Procurement (</a:t>
          </a: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อี-</a:t>
          </a:r>
          <a:r>
            <a:rPr lang="th-TH" sz="20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กัฟ</a:t>
          </a: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th-TH" sz="20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เวิร์</a:t>
          </a: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เมินทฺ โพรคิวเมนทฺ) ในประเทศที่มีความก้าวหน้าด้านพาณิชย์อิเล็กทรอนิกส์แล้ว รัฐบาลจะทำการซื้อ/จัดจ้างผ่านระบบอิเล็กทรอนิกส์เป็นส่วนใหญ่เพื่อประหยัดค่าใช้จ่าย เช่น การประกาศจัดจ้างของภาครัฐผ่านระบบอิเล็กทรอนิกส์</a:t>
          </a:r>
          <a:endParaRPr 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58" y="1905566"/>
        <a:ext cx="9189591" cy="1714915"/>
      </dsp:txXfrm>
    </dsp:sp>
    <dsp:sp modelId="{67CCF053-F1B0-47E3-A8F9-CD5F1FF97C5A}">
      <dsp:nvSpPr>
        <dsp:cNvPr id="0" name=""/>
        <dsp:cNvSpPr/>
      </dsp:nvSpPr>
      <dsp:spPr>
        <a:xfrm>
          <a:off x="0" y="3897023"/>
          <a:ext cx="11723750" cy="2292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ภาครัฐกับประชาชน (</a:t>
          </a: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to Customer – G2C) (</a:t>
          </a:r>
          <a:r>
            <a:rPr lang="th-TH" sz="24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กัฟเวิร์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เมินทฺ ทู </a:t>
          </a:r>
          <a:r>
            <a:rPr lang="th-TH" sz="24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คัสเ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ทิมเม</a:t>
          </a:r>
          <a:r>
            <a:rPr lang="th-TH" sz="24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อะ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จีทูซี) คือ การค้าระหว่างภาครัฐกับผู้บริโภคทั่วไป ในที่นี้คงไม่ใช่วัตถุประสงค์เพื่อการค้า แต่จะเป็นเรื่องของการบริการของภารรัฐผ่านสื่ออิเล็กทรอนิกส์ เพื่ออำนวยความสะดวกให้แก่ประชนชน เช่น การคำนวณและเสียภาษีผ่านอินเทอร์เน็ต, การให้บริการข้อมูลประชาชนผ่านอินเทอร์เน็ต การเสียค่าไฟฟ้า ค่าน้ำ หรือค่าอื่นๆที่เกี่ยวกับภาครัฐ เป็นต้น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155" y="3964178"/>
        <a:ext cx="9161987" cy="2158546"/>
      </dsp:txXfrm>
    </dsp:sp>
    <dsp:sp modelId="{4B6D92E1-3AF2-44BB-BCA6-FADADB278242}">
      <dsp:nvSpPr>
        <dsp:cNvPr id="0" name=""/>
        <dsp:cNvSpPr/>
      </dsp:nvSpPr>
      <dsp:spPr>
        <a:xfrm>
          <a:off x="8910922" y="1230931"/>
          <a:ext cx="1184053" cy="11840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2060"/>
            </a:solidFill>
          </a:endParaRPr>
        </a:p>
      </dsp:txBody>
      <dsp:txXfrm>
        <a:off x="9177334" y="1230931"/>
        <a:ext cx="651229" cy="891000"/>
      </dsp:txXfrm>
    </dsp:sp>
    <dsp:sp modelId="{AEC0DB46-FD78-45C9-92E7-3EFB81AB808E}">
      <dsp:nvSpPr>
        <dsp:cNvPr id="0" name=""/>
        <dsp:cNvSpPr/>
      </dsp:nvSpPr>
      <dsp:spPr>
        <a:xfrm>
          <a:off x="9847074" y="3474636"/>
          <a:ext cx="1184053" cy="1184053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113486" y="3474636"/>
        <a:ext cx="651229" cy="891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66540-DF45-43CC-A9F3-2787526FBC4C}">
      <dsp:nvSpPr>
        <dsp:cNvPr id="0" name=""/>
        <dsp:cNvSpPr/>
      </dsp:nvSpPr>
      <dsp:spPr>
        <a:xfrm>
          <a:off x="2491466" y="0"/>
          <a:ext cx="8985028" cy="974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E-Commerce </a:t>
          </a:r>
          <a:r>
            <a:rPr lang="th-TH" sz="39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ช่วยอำนวยความสะดวกให้นักธุรกิจ ดังนี้</a:t>
          </a:r>
          <a:endParaRPr lang="en-US" sz="39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0022" y="28556"/>
        <a:ext cx="8927916" cy="917873"/>
      </dsp:txXfrm>
    </dsp:sp>
    <dsp:sp modelId="{53E3D4BF-2A02-4F12-AE3D-F2CEE36D398A}">
      <dsp:nvSpPr>
        <dsp:cNvPr id="0" name=""/>
        <dsp:cNvSpPr/>
      </dsp:nvSpPr>
      <dsp:spPr>
        <a:xfrm>
          <a:off x="1988709" y="1097562"/>
          <a:ext cx="974985" cy="9749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B3ABE-43CF-49B9-B77D-5681F4EEA052}">
      <dsp:nvSpPr>
        <dsp:cNvPr id="0" name=""/>
        <dsp:cNvSpPr/>
      </dsp:nvSpPr>
      <dsp:spPr>
        <a:xfrm>
          <a:off x="2997007" y="1110802"/>
          <a:ext cx="8870246" cy="9749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ทำงานแทนพนักงานขายได้ โดยสามารถทำการค้าแบบอัตโนมัติ ได้อย่างรวดเร็ว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4610" y="1158405"/>
        <a:ext cx="8775040" cy="879779"/>
      </dsp:txXfrm>
    </dsp:sp>
    <dsp:sp modelId="{820C404B-7AF0-4D4A-99D9-729AAAFA1398}">
      <dsp:nvSpPr>
        <dsp:cNvPr id="0" name=""/>
        <dsp:cNvSpPr/>
      </dsp:nvSpPr>
      <dsp:spPr>
        <a:xfrm>
          <a:off x="2001070" y="2110007"/>
          <a:ext cx="974985" cy="974985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0C342-9FF1-47E4-9291-B726CEBC5A49}">
      <dsp:nvSpPr>
        <dsp:cNvPr id="0" name=""/>
        <dsp:cNvSpPr/>
      </dsp:nvSpPr>
      <dsp:spPr>
        <a:xfrm>
          <a:off x="3066436" y="2136546"/>
          <a:ext cx="8842072" cy="974985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ทำให้เปิดหน้าร้านขายของ ให้คนทั่วโลกได้ และเปิดขายได้ทุกวันโดยไม่มีวันหยุดตลอด 24 ชั่วโมง เช่น การขายโดยใช้ระบบ </a:t>
          </a:r>
          <a:r>
            <a:rPr lang="en-US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 tooltip="Shopping Cart คืออะไร ช๊อปปิ้ง คาร์ท คือ ซอฟต์แวร์ที่ทำหน้าที่เสมือนตะกร้าสินค้า ในการสั่งซื้อสินค้าบนเว็บไซต์::Shopping Cart...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Shopping Cart </a:t>
          </a:r>
          <a:r>
            <a:rPr lang="th-TH" sz="2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ทำให้ลูกค้าสามารถสั่งซื้อสินค้าได้เองตลอดเวลาผ่านเว็บไซต์</a:t>
          </a:r>
          <a:endParaRPr 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4039" y="2184149"/>
        <a:ext cx="8746866" cy="879779"/>
      </dsp:txXfrm>
    </dsp:sp>
    <dsp:sp modelId="{DBE9DBE5-1B1F-4BD2-8C70-66059EBA6258}">
      <dsp:nvSpPr>
        <dsp:cNvPr id="0" name=""/>
        <dsp:cNvSpPr/>
      </dsp:nvSpPr>
      <dsp:spPr>
        <a:xfrm>
          <a:off x="1970220" y="3122491"/>
          <a:ext cx="974985" cy="97498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DB73E-888C-40E3-8B7B-A270106FB786}">
      <dsp:nvSpPr>
        <dsp:cNvPr id="0" name=""/>
        <dsp:cNvSpPr/>
      </dsp:nvSpPr>
      <dsp:spPr>
        <a:xfrm>
          <a:off x="2993234" y="3162251"/>
          <a:ext cx="8907224" cy="9749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เก็บเงิน และนำฝาก เข้าบัญชีให้คุณได้โดยอัตโนมัติ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0837" y="3209854"/>
        <a:ext cx="8812018" cy="879779"/>
      </dsp:txXfrm>
    </dsp:sp>
    <dsp:sp modelId="{E07556A9-5236-4F7B-95E6-B632CD669AB1}">
      <dsp:nvSpPr>
        <dsp:cNvPr id="0" name=""/>
        <dsp:cNvSpPr/>
      </dsp:nvSpPr>
      <dsp:spPr>
        <a:xfrm>
          <a:off x="1913571" y="4130890"/>
          <a:ext cx="974985" cy="9749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D9F2F1-C4A9-4FB5-8373-30A9A0891AD6}">
      <dsp:nvSpPr>
        <dsp:cNvPr id="0" name=""/>
        <dsp:cNvSpPr/>
      </dsp:nvSpPr>
      <dsp:spPr>
        <a:xfrm>
          <a:off x="2941980" y="4187975"/>
          <a:ext cx="9011494" cy="9749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ทำให้ประหยัดค่าใช้จ่าย ในการจัดพิมพ์แคตาล็อก (กระดาษ) ออกมาเป็นเล่ม ๆ และไม่ต้องมาเสียเงิน และเวลาในการจัดส่งให้ลูกค้าทางไปรษณีย์อีก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9583" y="4235578"/>
        <a:ext cx="8916288" cy="879779"/>
      </dsp:txXfrm>
    </dsp:sp>
    <dsp:sp modelId="{FC8378CA-AE76-431F-886B-C099D1963FE9}">
      <dsp:nvSpPr>
        <dsp:cNvPr id="0" name=""/>
        <dsp:cNvSpPr/>
      </dsp:nvSpPr>
      <dsp:spPr>
        <a:xfrm>
          <a:off x="1927683" y="5213699"/>
          <a:ext cx="974985" cy="974985"/>
        </a:xfrm>
        <a:prstGeom prst="roundRect">
          <a:avLst>
            <a:gd name="adj" fmla="val 16670"/>
          </a:avLst>
        </a:prstGeom>
        <a:solidFill>
          <a:srgbClr val="B889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DAC42-20D7-4F57-B4B6-182EE24F4D23}">
      <dsp:nvSpPr>
        <dsp:cNvPr id="0" name=""/>
        <dsp:cNvSpPr/>
      </dsp:nvSpPr>
      <dsp:spPr>
        <a:xfrm>
          <a:off x="2974367" y="5279959"/>
          <a:ext cx="8939298" cy="974985"/>
        </a:xfrm>
        <a:prstGeom prst="roundRect">
          <a:avLst>
            <a:gd name="adj" fmla="val 16670"/>
          </a:avLst>
        </a:prstGeom>
        <a:solidFill>
          <a:srgbClr val="B889D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แทนได้ทั้งหน้าร้าน (</a:t>
          </a:r>
          <a:r>
            <a:rPr lang="en-US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Showroom) 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หรือบูท (</a:t>
          </a:r>
          <a:r>
            <a:rPr lang="en-US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Booth) </a:t>
          </a:r>
          <a:r>
            <a:rPr lang="th-TH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แสดงสินค้าของคุณที่มีคนทั่วโลกมองเห็น ไม่ต้องเสียค่าเครื่องบิน ไปออกงานแสดงสินค้าในต่างประเทศ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1970" y="5327562"/>
        <a:ext cx="8844092" cy="8797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2A9B6-DD29-413A-ADF2-32F8E567E446}">
      <dsp:nvSpPr>
        <dsp:cNvPr id="0" name=""/>
        <dsp:cNvSpPr/>
      </dsp:nvSpPr>
      <dsp:spPr>
        <a:xfrm>
          <a:off x="0" y="413187"/>
          <a:ext cx="3532531" cy="21195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1.เปิดดำเนินการค้า 24 ชั่วโมง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3187"/>
        <a:ext cx="3532531" cy="2119519"/>
      </dsp:txXfrm>
    </dsp:sp>
    <dsp:sp modelId="{9DA7134A-B750-4E9A-A266-C5D7F4DFECEA}">
      <dsp:nvSpPr>
        <dsp:cNvPr id="0" name=""/>
        <dsp:cNvSpPr/>
      </dsp:nvSpPr>
      <dsp:spPr>
        <a:xfrm>
          <a:off x="3885785" y="413187"/>
          <a:ext cx="3532531" cy="2119519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2.ดำเนินการค้าอย่างไร้พรมแดนทั่วโลก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5785" y="413187"/>
        <a:ext cx="3532531" cy="2119519"/>
      </dsp:txXfrm>
    </dsp:sp>
    <dsp:sp modelId="{EE02B2D2-AED4-4DBE-8D23-786F92883EA3}">
      <dsp:nvSpPr>
        <dsp:cNvPr id="0" name=""/>
        <dsp:cNvSpPr/>
      </dsp:nvSpPr>
      <dsp:spPr>
        <a:xfrm>
          <a:off x="7771570" y="413187"/>
          <a:ext cx="3532531" cy="2119519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3.ใช้งบประมาณลงทุนน้อย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71570" y="413187"/>
        <a:ext cx="3532531" cy="2119519"/>
      </dsp:txXfrm>
    </dsp:sp>
    <dsp:sp modelId="{6985979E-ADFB-452E-A6E4-A92CA40BD8EB}">
      <dsp:nvSpPr>
        <dsp:cNvPr id="0" name=""/>
        <dsp:cNvSpPr/>
      </dsp:nvSpPr>
      <dsp:spPr>
        <a:xfrm>
          <a:off x="505046" y="2872713"/>
          <a:ext cx="3532531" cy="2119519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4.ตัดปัญหาด้านการเดินทาง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5046" y="2872713"/>
        <a:ext cx="3532531" cy="2119519"/>
      </dsp:txXfrm>
    </dsp:sp>
    <dsp:sp modelId="{6148C457-FBB3-42AF-9E63-F8320BB8D9D2}">
      <dsp:nvSpPr>
        <dsp:cNvPr id="0" name=""/>
        <dsp:cNvSpPr/>
      </dsp:nvSpPr>
      <dsp:spPr>
        <a:xfrm>
          <a:off x="4505744" y="2925722"/>
          <a:ext cx="4508641" cy="211951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5.ง่ายต่อการประชาสัมพันธ์โดย สามารถประชาสัมพันธ์ได้ทั่วโลก</a:t>
          </a:r>
          <a:endParaRPr lang="en-US" sz="4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5744" y="2925722"/>
        <a:ext cx="4508641" cy="2119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2A9B6-DD29-413A-ADF2-32F8E567E446}">
      <dsp:nvSpPr>
        <dsp:cNvPr id="0" name=""/>
        <dsp:cNvSpPr/>
      </dsp:nvSpPr>
      <dsp:spPr>
        <a:xfrm>
          <a:off x="0" y="413187"/>
          <a:ext cx="3532531" cy="21195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6</a:t>
          </a: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. ไม่ต้องมีหน้าร้าน สามารถโชว์ตัวอย่างสินค้าเป็นรูปหรือคลิปวิดีโอบนเว็บไซต์หรือโซ</a:t>
          </a:r>
          <a:r>
            <a:rPr lang="th-TH" sz="2800" b="1" i="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เชี</a:t>
          </a:r>
          <a:r>
            <a:rPr lang="th-TH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ยลมีเดียได้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0" y="413187"/>
        <a:ext cx="3532531" cy="2119519"/>
      </dsp:txXfrm>
    </dsp:sp>
    <dsp:sp modelId="{9DA7134A-B750-4E9A-A266-C5D7F4DFECEA}">
      <dsp:nvSpPr>
        <dsp:cNvPr id="0" name=""/>
        <dsp:cNvSpPr/>
      </dsp:nvSpPr>
      <dsp:spPr>
        <a:xfrm>
          <a:off x="3885785" y="413187"/>
          <a:ext cx="3532531" cy="2119519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thaiDi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7</a:t>
          </a:r>
          <a:r>
            <a:rPr lang="th-TH" sz="22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.</a:t>
          </a:r>
          <a:r>
            <a:rPr lang="th-TH" sz="2200" b="1" kern="1200" dirty="0">
              <a:cs typeface="+mn-cs"/>
            </a:rPr>
            <a:t> </a:t>
          </a: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ไม่ต้องใช้พนักงานขาย</a:t>
          </a:r>
          <a:r>
            <a:rPr lang="en-US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 </a:t>
          </a: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สามารถแสดงข้อมูลต่างๆ พร้อมระบบที่สามารถทำการซื้อขายได้อัตโนมัติ หรือติดต่อทางร้านได้ผ่านอินเทอร์เน็ต ทำให้เปิดขายและรองรับลูกค้าได้ทุกวันตลอด </a:t>
          </a:r>
          <a:r>
            <a:rPr lang="en-US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24 </a:t>
          </a: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ชั่วโมง</a:t>
          </a:r>
          <a:r>
            <a:rPr lang="th-TH" sz="22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.</a:t>
          </a:r>
          <a:endParaRPr 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3885785" y="413187"/>
        <a:ext cx="3532531" cy="2119519"/>
      </dsp:txXfrm>
    </dsp:sp>
    <dsp:sp modelId="{FC5F636F-66E9-4B74-B284-E190D71C4861}">
      <dsp:nvSpPr>
        <dsp:cNvPr id="0" name=""/>
        <dsp:cNvSpPr/>
      </dsp:nvSpPr>
      <dsp:spPr>
        <a:xfrm>
          <a:off x="7771570" y="413187"/>
          <a:ext cx="3532531" cy="2119519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8.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เพิ่มโอกาสในการขาย ร้านค้ามีโอกาสเข้าถึงทุกคนที่มีอินเทอร์เน็ตได้ จึงสามารถมีลูกค้าได้จากทั้งประเทศและทั่วโลก หมดปัญหาเรื่องการเดินทาง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7771570" y="413187"/>
        <a:ext cx="3532531" cy="2119519"/>
      </dsp:txXfrm>
    </dsp:sp>
    <dsp:sp modelId="{7AFDB871-24A4-4DAE-A7A4-CAAB31753F3E}">
      <dsp:nvSpPr>
        <dsp:cNvPr id="0" name=""/>
        <dsp:cNvSpPr/>
      </dsp:nvSpPr>
      <dsp:spPr>
        <a:xfrm>
          <a:off x="0" y="2885960"/>
          <a:ext cx="3532531" cy="2119519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9.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ช่วยลดค่าใช้จ่ายในการบริหารจัดการ จึงสามารถนำเงินไปลงทุนในด้านอื่นๆ เพิ่มขึ้นได้ เช่น การขยายธุรกิจ การโฆษณาประชาสัมพันธ์ เป็นต้น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0" y="2885960"/>
        <a:ext cx="3532531" cy="2119519"/>
      </dsp:txXfrm>
    </dsp:sp>
    <dsp:sp modelId="{22FB81DF-0ED4-45E9-998E-501AB5807BA2}">
      <dsp:nvSpPr>
        <dsp:cNvPr id="0" name=""/>
        <dsp:cNvSpPr/>
      </dsp:nvSpPr>
      <dsp:spPr>
        <a:xfrm>
          <a:off x="3922647" y="2872713"/>
          <a:ext cx="4959215" cy="211951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thaiDi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10.</a:t>
          </a: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ทำการตลาดได้แม่นยำและสามารถวัดผลได้ สามารถใช้เว็บไซต์ขายสินค้าและ</a:t>
          </a:r>
          <a:r>
            <a:rPr lang="th-TH" sz="2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โชเชี</a:t>
          </a: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ยลมีเดียเก็บข้อมูลลูกค้ารวมถึงผู้เยี่ยมชม และนำไปใช้ใน</a:t>
          </a:r>
          <a:r>
            <a:rPr lang="th-TH" sz="2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การทำ</a:t>
          </a: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การตลาดออนไลน์ได้ตรงเป้าหมาย อีกทั้งยังมีระบบที่สามารถตรวจสอบประสิทธิภาพได้ซึ่งต่างจากการลงโฆษณาในสื่อออฟไลน์ เช่น โทรทัศน์ หนังสือพิมพ์ เป็นต้น</a:t>
          </a:r>
          <a:endParaRPr 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3922647" y="2872713"/>
        <a:ext cx="4959215" cy="2119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C886C-0BA8-408F-B6B0-718E26F1D735}">
      <dsp:nvSpPr>
        <dsp:cNvPr id="0" name=""/>
        <dsp:cNvSpPr/>
      </dsp:nvSpPr>
      <dsp:spPr>
        <a:xfrm>
          <a:off x="829136" y="0"/>
          <a:ext cx="5001403" cy="25005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1.ต้องมีระบบรักษาความปลอดภัยที่มีประสิทธิภาพ</a:t>
          </a:r>
          <a:endParaRPr lang="en-US" sz="3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9136" y="0"/>
        <a:ext cx="5001403" cy="2500555"/>
      </dsp:txXfrm>
    </dsp:sp>
    <dsp:sp modelId="{42614D48-DAAD-42AA-9FF3-E4D9F9679612}">
      <dsp:nvSpPr>
        <dsp:cNvPr id="0" name=""/>
        <dsp:cNvSpPr/>
      </dsp:nvSpPr>
      <dsp:spPr>
        <a:xfrm>
          <a:off x="6171074" y="0"/>
          <a:ext cx="5150936" cy="2500555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2.จำเป็นต้องมีกฎหมายรองรับอย่างมีประสิทธิภาพ</a:t>
          </a:r>
          <a:endParaRPr lang="en-US" sz="3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1074" y="0"/>
        <a:ext cx="5150936" cy="2500555"/>
      </dsp:txXfrm>
    </dsp:sp>
    <dsp:sp modelId="{073A22C4-0221-4D2D-A702-3483B05068F6}">
      <dsp:nvSpPr>
        <dsp:cNvPr id="0" name=""/>
        <dsp:cNvSpPr/>
      </dsp:nvSpPr>
      <dsp:spPr>
        <a:xfrm>
          <a:off x="774249" y="2785858"/>
          <a:ext cx="4167593" cy="2500555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3.การดำเนินการด้านภาษีต้องชัดเจน</a:t>
          </a:r>
          <a:endParaRPr lang="en-US" sz="3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4249" y="2785858"/>
        <a:ext cx="4167593" cy="2500555"/>
      </dsp:txXfrm>
    </dsp:sp>
    <dsp:sp modelId="{E18432A3-9356-444B-B944-5C114883701E}">
      <dsp:nvSpPr>
        <dsp:cNvPr id="0" name=""/>
        <dsp:cNvSpPr/>
      </dsp:nvSpPr>
      <dsp:spPr>
        <a:xfrm>
          <a:off x="5077998" y="2824542"/>
          <a:ext cx="4167593" cy="250055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4.ผู้ซื้อและผู้ขายจำเป็นต้องมีความรู้พื้นฐานในเทคโนโลยีอินเทอร์เน็ต</a:t>
          </a:r>
          <a:endParaRPr lang="en-US" sz="3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7998" y="2824542"/>
        <a:ext cx="4167593" cy="25005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55144-ACD0-492B-9CD3-0B9AF691BBFD}">
      <dsp:nvSpPr>
        <dsp:cNvPr id="0" name=""/>
        <dsp:cNvSpPr/>
      </dsp:nvSpPr>
      <dsp:spPr>
        <a:xfrm>
          <a:off x="0" y="460657"/>
          <a:ext cx="10266018" cy="6300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8EA1A9-ED1B-47C4-ACED-70162CE13055}">
      <dsp:nvSpPr>
        <dsp:cNvPr id="0" name=""/>
        <dsp:cNvSpPr/>
      </dsp:nvSpPr>
      <dsp:spPr>
        <a:xfrm>
          <a:off x="511797" y="91657"/>
          <a:ext cx="9746909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b="1" kern="1200" dirty="0">
              <a:solidFill>
                <a:srgbClr val="002060"/>
              </a:solidFill>
              <a:cs typeface="+mn-cs"/>
            </a:rPr>
            <a:t>1.</a:t>
          </a:r>
          <a:r>
            <a:rPr lang="th-TH" sz="2200" b="1" kern="1200" dirty="0">
              <a:solidFill>
                <a:srgbClr val="002060"/>
              </a:solidFill>
              <a:cs typeface="+mn-cs"/>
            </a:rPr>
            <a:t>หน้าเว็บไซต์ต้องเป็นระเบียบ</a:t>
          </a:r>
          <a:r>
            <a:rPr lang="en-US" sz="2200" kern="1200" dirty="0">
              <a:solidFill>
                <a:srgbClr val="002060"/>
              </a:solidFill>
              <a:cs typeface="+mn-cs"/>
            </a:rPr>
            <a:t> </a:t>
          </a:r>
          <a:r>
            <a:rPr lang="th-TH" sz="2200" kern="1200" dirty="0">
              <a:solidFill>
                <a:srgbClr val="002060"/>
              </a:solidFill>
              <a:cs typeface="+mn-cs"/>
            </a:rPr>
            <a:t>นอกจากความสวยงามแล้ว เว็บไซต์จะต้องใช้งานง่าย มีการแบ่งหมวดหมู่สินค้าอย่างเป็นระบบ ไม่ซับซ้อน</a:t>
          </a:r>
          <a:endParaRPr lang="en-US" sz="2200" kern="1200" dirty="0">
            <a:solidFill>
              <a:srgbClr val="002060"/>
            </a:solidFill>
            <a:cs typeface="+mn-cs"/>
          </a:endParaRPr>
        </a:p>
      </dsp:txBody>
      <dsp:txXfrm>
        <a:off x="547823" y="127683"/>
        <a:ext cx="9674857" cy="665948"/>
      </dsp:txXfrm>
    </dsp:sp>
    <dsp:sp modelId="{9FF9B438-0C71-403D-9F17-38C94EFBA049}">
      <dsp:nvSpPr>
        <dsp:cNvPr id="0" name=""/>
        <dsp:cNvSpPr/>
      </dsp:nvSpPr>
      <dsp:spPr>
        <a:xfrm>
          <a:off x="0" y="1594657"/>
          <a:ext cx="10266018" cy="6300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56475-C867-4693-8CF3-81DA37FEB657}">
      <dsp:nvSpPr>
        <dsp:cNvPr id="0" name=""/>
        <dsp:cNvSpPr/>
      </dsp:nvSpPr>
      <dsp:spPr>
        <a:xfrm>
          <a:off x="488738" y="1225657"/>
          <a:ext cx="9774763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 dirty="0">
              <a:solidFill>
                <a:srgbClr val="002060"/>
              </a:solidFill>
              <a:cs typeface="+mn-cs"/>
            </a:rPr>
            <a:t>2.</a:t>
          </a:r>
          <a:r>
            <a:rPr lang="th-TH" sz="2400" b="1" kern="1200" dirty="0">
              <a:solidFill>
                <a:srgbClr val="002060"/>
              </a:solidFill>
              <a:cs typeface="+mn-cs"/>
            </a:rPr>
            <a:t>ระบบเว็บไซต์หรือระบบหลังร้านต้องจัดการและควบคุมได้ง่าย</a:t>
          </a:r>
          <a:r>
            <a:rPr lang="en-US" sz="2400" kern="1200" dirty="0">
              <a:solidFill>
                <a:srgbClr val="002060"/>
              </a:solidFill>
              <a:cs typeface="+mn-cs"/>
            </a:rPr>
            <a:t> </a:t>
          </a:r>
          <a:r>
            <a:rPr lang="th-TH" sz="2400" kern="1200" dirty="0">
              <a:solidFill>
                <a:srgbClr val="002060"/>
              </a:solidFill>
              <a:cs typeface="+mn-cs"/>
            </a:rPr>
            <a:t>เพื่ออำนวยความสะดวกแก่ผู้ขาย</a:t>
          </a:r>
          <a:endParaRPr lang="en-US" sz="2400" kern="1200" dirty="0">
            <a:solidFill>
              <a:srgbClr val="002060"/>
            </a:solidFill>
            <a:cs typeface="+mn-cs"/>
          </a:endParaRPr>
        </a:p>
      </dsp:txBody>
      <dsp:txXfrm>
        <a:off x="524764" y="1261683"/>
        <a:ext cx="9702711" cy="665948"/>
      </dsp:txXfrm>
    </dsp:sp>
    <dsp:sp modelId="{05ED7F09-0DFF-4EF5-A48B-429FFF848D96}">
      <dsp:nvSpPr>
        <dsp:cNvPr id="0" name=""/>
        <dsp:cNvSpPr/>
      </dsp:nvSpPr>
      <dsp:spPr>
        <a:xfrm>
          <a:off x="0" y="2728657"/>
          <a:ext cx="10266018" cy="630000"/>
        </a:xfrm>
        <a:prstGeom prst="rect">
          <a:avLst/>
        </a:prstGeom>
        <a:solidFill>
          <a:schemeClr val="bg2">
            <a:lumMod val="50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CA413E-7E27-43C5-A4E6-340B42D4A87C}">
      <dsp:nvSpPr>
        <dsp:cNvPr id="0" name=""/>
        <dsp:cNvSpPr/>
      </dsp:nvSpPr>
      <dsp:spPr>
        <a:xfrm>
          <a:off x="502774" y="2359657"/>
          <a:ext cx="9762588" cy="73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b="1" kern="1200" dirty="0">
              <a:solidFill>
                <a:srgbClr val="002060"/>
              </a:solidFill>
              <a:cs typeface="+mn-cs"/>
            </a:rPr>
            <a:t>3.</a:t>
          </a:r>
          <a:r>
            <a:rPr lang="th-TH" sz="2200" b="1" kern="1200" dirty="0">
              <a:solidFill>
                <a:srgbClr val="002060"/>
              </a:solidFill>
              <a:cs typeface="+mn-cs"/>
            </a:rPr>
            <a:t>มีรายละเอียดของสินค้าครบถ้วนชัดเจน</a:t>
          </a:r>
          <a:r>
            <a:rPr lang="en-US" sz="2200" kern="1200" dirty="0">
              <a:solidFill>
                <a:srgbClr val="002060"/>
              </a:solidFill>
              <a:cs typeface="+mn-cs"/>
            </a:rPr>
            <a:t> </a:t>
          </a:r>
          <a:r>
            <a:rPr lang="th-TH" sz="2200" kern="1200" dirty="0">
              <a:solidFill>
                <a:srgbClr val="002060"/>
              </a:solidFill>
              <a:cs typeface="+mn-cs"/>
            </a:rPr>
            <a:t>ทั้งรูปภาพ ข้อความอธิบาย ราคา นอกจากนี้ยังสามารถเพิ่มส่วนของรีวิวจากลูกค้าก็ได้เพื่อช่วยในการตัดสินใจซื้อ</a:t>
          </a:r>
          <a:endParaRPr lang="en-US" sz="2200" kern="1200" dirty="0">
            <a:solidFill>
              <a:srgbClr val="002060"/>
            </a:solidFill>
            <a:cs typeface="+mn-cs"/>
          </a:endParaRPr>
        </a:p>
      </dsp:txBody>
      <dsp:txXfrm>
        <a:off x="538800" y="2395683"/>
        <a:ext cx="9690536" cy="665948"/>
      </dsp:txXfrm>
    </dsp:sp>
    <dsp:sp modelId="{D654CA92-C633-4E91-ABCB-2CA7897F1C6A}">
      <dsp:nvSpPr>
        <dsp:cNvPr id="0" name=""/>
        <dsp:cNvSpPr/>
      </dsp:nvSpPr>
      <dsp:spPr>
        <a:xfrm>
          <a:off x="0" y="3862657"/>
          <a:ext cx="1026601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9434E-7ACF-4EA8-BB19-1605EFE8495B}">
      <dsp:nvSpPr>
        <dsp:cNvPr id="0" name=""/>
        <dsp:cNvSpPr/>
      </dsp:nvSpPr>
      <dsp:spPr>
        <a:xfrm>
          <a:off x="508789" y="3493657"/>
          <a:ext cx="9750176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b="1" kern="1200" dirty="0">
              <a:solidFill>
                <a:srgbClr val="002060"/>
              </a:solidFill>
              <a:cs typeface="+mn-cs"/>
            </a:rPr>
            <a:t>4.</a:t>
          </a:r>
          <a:r>
            <a:rPr lang="th-TH" sz="2200" b="1" kern="1200" dirty="0">
              <a:solidFill>
                <a:srgbClr val="002060"/>
              </a:solidFill>
              <a:cs typeface="+mn-cs"/>
            </a:rPr>
            <a:t>สถานะสินค้าต้องแสดงแบบ</a:t>
          </a:r>
          <a:r>
            <a:rPr lang="en-US" sz="2200" b="1" kern="1200" dirty="0">
              <a:solidFill>
                <a:srgbClr val="002060"/>
              </a:solidFill>
              <a:cs typeface="+mn-cs"/>
            </a:rPr>
            <a:t> Real Time </a:t>
          </a:r>
          <a:r>
            <a:rPr lang="th-TH" sz="2200" kern="1200" dirty="0">
              <a:solidFill>
                <a:srgbClr val="002060"/>
              </a:solidFill>
              <a:cs typeface="+mn-cs"/>
            </a:rPr>
            <a:t>กล่าวคือ ถ้าสินค้าหมด หรือเหลือจำนวนน้อย ต้องขึ้นแสดงให้ลูกค้าเห็น เพื่อให้ง่ายต่อการตัดสินใจซื้อ</a:t>
          </a:r>
          <a:endParaRPr lang="en-US" sz="2200" kern="1200" dirty="0">
            <a:solidFill>
              <a:srgbClr val="002060"/>
            </a:solidFill>
            <a:cs typeface="+mn-cs"/>
          </a:endParaRPr>
        </a:p>
      </dsp:txBody>
      <dsp:txXfrm>
        <a:off x="544815" y="3529683"/>
        <a:ext cx="9678124" cy="665948"/>
      </dsp:txXfrm>
    </dsp:sp>
    <dsp:sp modelId="{5EC36F07-6398-4F9B-AD77-93C734513B7B}">
      <dsp:nvSpPr>
        <dsp:cNvPr id="0" name=""/>
        <dsp:cNvSpPr/>
      </dsp:nvSpPr>
      <dsp:spPr>
        <a:xfrm>
          <a:off x="0" y="4996657"/>
          <a:ext cx="1026601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8B0ED-4C00-4FBF-9BD6-A4AB077BC1A4}">
      <dsp:nvSpPr>
        <dsp:cNvPr id="0" name=""/>
        <dsp:cNvSpPr/>
      </dsp:nvSpPr>
      <dsp:spPr>
        <a:xfrm>
          <a:off x="513300" y="4627657"/>
          <a:ext cx="9730634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b="1" kern="1200" dirty="0">
              <a:solidFill>
                <a:srgbClr val="002060"/>
              </a:solidFill>
            </a:rPr>
            <a:t>5.</a:t>
          </a:r>
          <a:r>
            <a:rPr lang="th-TH" sz="2200" b="1" kern="1200" dirty="0">
              <a:solidFill>
                <a:srgbClr val="002060"/>
              </a:solidFill>
            </a:rPr>
            <a:t>มีขั้นตอนการสั่งซื้อที่ง่าย</a:t>
          </a:r>
          <a:r>
            <a:rPr lang="en-US" sz="2200" b="1" kern="1200" dirty="0">
              <a:solidFill>
                <a:srgbClr val="002060"/>
              </a:solidFill>
            </a:rPr>
            <a:t> </a:t>
          </a:r>
          <a:r>
            <a:rPr lang="th-TH" sz="2200" b="1" kern="1200" dirty="0">
              <a:solidFill>
                <a:srgbClr val="002060"/>
              </a:solidFill>
            </a:rPr>
            <a:t>ไม่ยุ่งยาก มีการระบุชัดเจนว่าต้องทำอย่างไรบ้าง</a:t>
          </a:r>
          <a:endParaRPr lang="en-US" sz="2200" b="1" kern="1200" dirty="0">
            <a:solidFill>
              <a:srgbClr val="002060"/>
            </a:solidFill>
            <a:cs typeface="+mn-cs"/>
          </a:endParaRPr>
        </a:p>
      </dsp:txBody>
      <dsp:txXfrm>
        <a:off x="549326" y="4663683"/>
        <a:ext cx="9658582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55144-ACD0-492B-9CD3-0B9AF691BBFD}">
      <dsp:nvSpPr>
        <dsp:cNvPr id="0" name=""/>
        <dsp:cNvSpPr/>
      </dsp:nvSpPr>
      <dsp:spPr>
        <a:xfrm>
          <a:off x="0" y="460657"/>
          <a:ext cx="10266018" cy="6300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8EA1A9-ED1B-47C4-ACED-70162CE13055}">
      <dsp:nvSpPr>
        <dsp:cNvPr id="0" name=""/>
        <dsp:cNvSpPr/>
      </dsp:nvSpPr>
      <dsp:spPr>
        <a:xfrm>
          <a:off x="511797" y="91657"/>
          <a:ext cx="9746909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6.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อำนวยความสะดวกในการสั่งซื้อด้วยระบบตะกร้าสินค้า (</a:t>
          </a: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Shopping Cart) 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ที่สามารถจดจำข้อมูลและจำนวนสินค้าของลูกค้าเอาไว้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547823" y="127683"/>
        <a:ext cx="9674857" cy="665948"/>
      </dsp:txXfrm>
    </dsp:sp>
    <dsp:sp modelId="{9FF9B438-0C71-403D-9F17-38C94EFBA049}">
      <dsp:nvSpPr>
        <dsp:cNvPr id="0" name=""/>
        <dsp:cNvSpPr/>
      </dsp:nvSpPr>
      <dsp:spPr>
        <a:xfrm>
          <a:off x="0" y="1594657"/>
          <a:ext cx="10266018" cy="6300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56475-C867-4693-8CF3-81DA37FEB657}">
      <dsp:nvSpPr>
        <dsp:cNvPr id="0" name=""/>
        <dsp:cNvSpPr/>
      </dsp:nvSpPr>
      <dsp:spPr>
        <a:xfrm>
          <a:off x="488738" y="1225657"/>
          <a:ext cx="9774763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7.</a:t>
          </a:r>
          <a:r>
            <a:rPr lang="th-TH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สามารถสรุปรายการสั่งซื้อให้ลูกค้าได้ เช่น ราคาสินค้าทั้งหมด ค่าจัดส่ง เป็นต้น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524764" y="1261683"/>
        <a:ext cx="9702711" cy="665948"/>
      </dsp:txXfrm>
    </dsp:sp>
    <dsp:sp modelId="{5EC36F07-6398-4F9B-AD77-93C734513B7B}">
      <dsp:nvSpPr>
        <dsp:cNvPr id="0" name=""/>
        <dsp:cNvSpPr/>
      </dsp:nvSpPr>
      <dsp:spPr>
        <a:xfrm>
          <a:off x="0" y="2728657"/>
          <a:ext cx="1026601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8B0ED-4C00-4FBF-9BD6-A4AB077BC1A4}">
      <dsp:nvSpPr>
        <dsp:cNvPr id="0" name=""/>
        <dsp:cNvSpPr/>
      </dsp:nvSpPr>
      <dsp:spPr>
        <a:xfrm>
          <a:off x="497761" y="2359657"/>
          <a:ext cx="9761630" cy="73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8.</a:t>
          </a:r>
          <a:r>
            <a:rPr lang="th-TH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การชำระเงินต้องมีความปลอดภัย และควรมีช่องทางให้ลูกค้าชำระเงินได้หลายช่องทาง เช่น บัตรเครดิต โอนผ่านธนาคาร เป็นต้น</a:t>
          </a:r>
          <a:endParaRPr lang="en-US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533787" y="2395683"/>
        <a:ext cx="9689578" cy="665948"/>
      </dsp:txXfrm>
    </dsp:sp>
    <dsp:sp modelId="{E84A243E-A034-4507-BFC8-8C98AC479038}">
      <dsp:nvSpPr>
        <dsp:cNvPr id="0" name=""/>
        <dsp:cNvSpPr/>
      </dsp:nvSpPr>
      <dsp:spPr>
        <a:xfrm>
          <a:off x="0" y="3862657"/>
          <a:ext cx="1026601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9B65DC-CC97-4724-8ED6-0152C127F0D0}">
      <dsp:nvSpPr>
        <dsp:cNvPr id="0" name=""/>
        <dsp:cNvSpPr/>
      </dsp:nvSpPr>
      <dsp:spPr>
        <a:xfrm>
          <a:off x="513300" y="3493657"/>
          <a:ext cx="9695278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h-TH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9.มีระบบการติดตามการจัดส่ง เพื่อเพิ่มความเชื่อมั่นให้กับลูกค้า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549326" y="3529683"/>
        <a:ext cx="9623226" cy="665948"/>
      </dsp:txXfrm>
    </dsp:sp>
    <dsp:sp modelId="{83063C8B-3BB9-44F9-9BE7-11109A6C094E}">
      <dsp:nvSpPr>
        <dsp:cNvPr id="0" name=""/>
        <dsp:cNvSpPr/>
      </dsp:nvSpPr>
      <dsp:spPr>
        <a:xfrm>
          <a:off x="0" y="4996657"/>
          <a:ext cx="1026601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893E9E-7114-4F5F-BEB7-5E9259CD6003}">
      <dsp:nvSpPr>
        <dsp:cNvPr id="0" name=""/>
        <dsp:cNvSpPr/>
      </dsp:nvSpPr>
      <dsp:spPr>
        <a:xfrm>
          <a:off x="511295" y="4627657"/>
          <a:ext cx="9745451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1622" tIns="0" rIns="2716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10.เว็บไซต์ต้องรองรับ</a:t>
          </a:r>
          <a:r>
            <a:rPr lang="th-TH" sz="2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การทำ</a:t>
          </a: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 </a:t>
          </a:r>
          <a:r>
            <a:rPr lang="en-US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SEO (Search Engine Optimization) </a:t>
          </a:r>
          <a:r>
            <a:rPr lang="th-TH" sz="2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ซึ่งจะช่วยให้ผู้ใช้ค้นเจอเว็บไซต์และเพิ่มผู้เข้าชมเว็บไซต์ ซึ่งจะทำให้มีโอกาสขายสินค้าได้มากขึ้น</a:t>
          </a:r>
          <a:endParaRPr lang="en-US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sp:txBody>
      <dsp:txXfrm>
        <a:off x="547321" y="4663683"/>
        <a:ext cx="967339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2355-687A-44F9-9591-9063B5E2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8DFFA-35C3-4240-9BEA-0CBA341F1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A2DB-67BD-4235-9642-F44C00D2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CFF20-0E90-4E55-B41E-881D6087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F45D1-A8E7-4A93-9234-E7DD1746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3BBB-EBDF-47A3-840B-1E12A237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0DE48-7167-400C-A58D-09ACF061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7A22D-046C-4C6D-AE25-469E8CF2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2210E-FB66-4A5E-AB25-EFDC5946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995D-89A8-49AC-8D3A-6E26D784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9837D-3311-48EC-A99F-D5D8BC912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1D1CE-0809-40AC-989A-563A210A1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A7B8D-4BB4-48D3-BCAD-9DF8C753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F6005-C923-4A0D-8F31-80D72066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FFD0-F70F-4EB7-86CA-E3E4C8FA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646C-D2A3-421F-87DD-7876B371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2FCD-C184-495C-992C-20FC0822E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8F99E-9047-49D2-B0FF-4671E262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018E8-AA59-4731-A7C0-1C650C51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70521-408D-445C-B1AA-C26588D7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BD27-F31D-4F60-94ED-ED031B9E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381AC-8463-40C2-B6D0-9C0726DF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BE7F6-98F1-4E71-BE14-942CB916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2B0A3-CC74-4CC0-AB7E-7FA260E9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4CA1B-AA06-4761-A744-5E0E9F96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3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0CDA-29DA-4689-9BBC-60D73693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00D7-8011-447A-902B-0F1E471A2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B9638-22C8-4CD1-9C2B-10A2FA996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1DD69-26D1-4456-BA8E-EB6DFBCF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9F1C2-2472-474E-AF1A-73C7E1B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3D4C-B6EC-4292-9919-57226E10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0C6A-DE85-47B6-9D59-D781F9B0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25D54-E56C-403F-B5CF-02103C86A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A2F2E-73F7-4E2A-BFB1-471BAACEE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2C5C5-8449-4918-BE2D-9E404A1F4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1543C-C4F6-4EA0-B647-5A900D71C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C3C52-460F-49D2-BAD8-7C1AD875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BAEB8-3659-4715-85B0-91912D43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6BF0-4058-4543-AF4B-C9B5F669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8271-F27D-4A57-A21D-5A1C3C9D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4A11D-EE8B-4729-9101-2F0E7520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3EDBD-1531-498C-A4C5-A1753F3D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87F3C-DDBC-48A2-9EE6-C1593D4F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0032C-3696-480E-BC03-6172A43B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6F773-7CCB-447A-89AB-AFF12B7C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9B543-06C2-4C5A-B4B2-0B37AA1A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4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EA82-1FC3-43C7-A035-DA31AF81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78A7-7A2F-47F6-8651-698BBE39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55167-94DB-4A97-AEBE-6A6B2DE0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A90F4-E093-4C67-AECC-701A0041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A3434-4B3B-4EE4-8C58-E8D680AB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C09B4-50C9-442F-BEA0-AC88763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3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4DF4-1E98-4A8A-AC3A-3F3AA1D1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A18FA-CB4E-4997-92FD-B226FC09B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84E3E-97E1-4E5C-AFD6-361CE6024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00D25-67FB-4FEA-A708-DDE5F337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41733-515E-402A-8206-967B5D30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FAB6C-81B4-4410-A4DA-0D38C4E6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2755E-201F-490D-90BD-AA909009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E951-4459-46D2-AD32-734244A8F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D2C5-9921-4166-91CB-7DCBFB8C5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296C-2BFA-447B-BBF6-D56A9CF3DEF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5ABF-D53E-4E3F-BD93-2FE94CAB1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0745B-11E0-401A-8190-6F3744E7C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FB39-A181-47A0-AD66-BBE24DE0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6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ify.pxf.io/c/1318841/1061744/13624?subId2=article&amp;subId3=apps&amp;u=https%3A%2F%2Fapps.shopify.com%2Fgoaffpr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ferralcandy.com/" TargetMode="External"/><Relationship Id="rId4" Type="http://schemas.openxmlformats.org/officeDocument/2006/relationships/hyperlink" Target="https://woocommerce.com/products/affiliate-program-for-woocommerc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17/06/relationships/model3d" Target="../media/model3d3.glb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microsoft.com/office/2017/06/relationships/model3d" Target="../media/model3d2.glb"/><Relationship Id="rId5" Type="http://schemas.openxmlformats.org/officeDocument/2006/relationships/diagramLayout" Target="../diagrams/layout4.xml"/><Relationship Id="rId10" Type="http://schemas.openxmlformats.org/officeDocument/2006/relationships/image" Target="../media/image21.png"/><Relationship Id="rId4" Type="http://schemas.openxmlformats.org/officeDocument/2006/relationships/diagramData" Target="../diagrams/data4.xml"/><Relationship Id="rId9" Type="http://schemas.microsoft.com/office/2017/06/relationships/model3d" Target="../media/model3d1.glb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dphp.com/%E0%B8%84%E0%B8%B9%E0%B9%88%E0%B8%A1%E0%B8%B7%E0%B8%AD/73-%E0%B8%84%E0%B8%B7%E0%B8%AD%E0%B8%AD%E0%B8%B0%E0%B9%84%E0%B8%A3/2083-e-commerce-%E0%B8%84%E0%B8%B7%E0%B8%AD%E0%B8%AD%E0%B8%B0%E0%B9%84%E0%B8%A3.html" TargetMode="External"/><Relationship Id="rId5" Type="http://schemas.openxmlformats.org/officeDocument/2006/relationships/hyperlink" Target="https://www.mindphp.com/%E0%B8%9A%E0%B8%97%E0%B8%84%E0%B8%A7%E0%B8%B2%E0%B8%A1/241-mobile-application/5287-smartphone.html" TargetMode="External"/><Relationship Id="rId4" Type="http://schemas.openxmlformats.org/officeDocument/2006/relationships/hyperlink" Target="https://www.mindphp.com/%E0%B8%9A%E0%B8%97%E0%B8%84%E0%B8%A7%E0%B8%B2%E0%B8%A1/241-mobile-application/5324-mobile-application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dvertising.amazon.com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ads.pinterest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business/ads" TargetMode="External"/><Relationship Id="rId5" Type="http://schemas.openxmlformats.org/officeDocument/2006/relationships/hyperlink" Target="https://www.google.com/intl/en_us/retail/solutions/merchant-center/" TargetMode="External"/><Relationship Id="rId4" Type="http://schemas.openxmlformats.org/officeDocument/2006/relationships/hyperlink" Target="https://ads.google.com/home/#!/" TargetMode="External"/><Relationship Id="rId9" Type="http://schemas.openxmlformats.org/officeDocument/2006/relationships/hyperlink" Target="https://ads.microsoft.com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8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h.wikipedia.org/wiki/%E0%B8%AA%E0%B9%81%E0%B8%9B%E0%B8%A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ommerce-platforms.com/th/go/TryOmnisen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mmerce-platforms.com/th/go/TryMailChimp" TargetMode="External"/><Relationship Id="rId5" Type="http://schemas.openxmlformats.org/officeDocument/2006/relationships/hyperlink" Target="https://www.seguno.com/" TargetMode="External"/><Relationship Id="rId4" Type="http://schemas.openxmlformats.org/officeDocument/2006/relationships/hyperlink" Target="https://ecommerce-platforms.com/th/go/Klaviy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ffer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ark.adobe.com/" TargetMode="External"/><Relationship Id="rId5" Type="http://schemas.openxmlformats.org/officeDocument/2006/relationships/hyperlink" Target="https://www.canva.com/" TargetMode="External"/><Relationship Id="rId4" Type="http://schemas.openxmlformats.org/officeDocument/2006/relationships/hyperlink" Target="https://hootsuit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4801C23-7577-4321-97E6-F7B5209C4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หน้าเจอเว็บ อีคอมเมิร์ช แบบ แสดงผลได้ทุกอุปกรณ์">
            <a:extLst>
              <a:ext uri="{FF2B5EF4-FFF2-40B4-BE49-F238E27FC236}">
                <a16:creationId xmlns:a16="http://schemas.microsoft.com/office/drawing/2014/main" id="{CF0CDC3E-8DC4-482D-8EFD-97A41196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3687"/>
            <a:ext cx="12192000" cy="41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203BC-5204-4A11-B741-BE116DAB63F5}"/>
              </a:ext>
            </a:extLst>
          </p:cNvPr>
          <p:cNvSpPr txBox="1"/>
          <p:nvPr/>
        </p:nvSpPr>
        <p:spPr>
          <a:xfrm>
            <a:off x="5857461" y="1882698"/>
            <a:ext cx="63345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พาณิชย์อิเล็กทรอนิกส์ 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7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15B9DA37-887B-404A-A162-DD2C8BDE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5"/>
            <a:ext cx="12192000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FEBD4D-8CD9-4A65-B367-F2DD9B415954}"/>
              </a:ext>
            </a:extLst>
          </p:cNvPr>
          <p:cNvSpPr txBox="1"/>
          <p:nvPr/>
        </p:nvSpPr>
        <p:spPr>
          <a:xfrm>
            <a:off x="2663686" y="265908"/>
            <a:ext cx="91042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เครื่องมือที่ช่วยในการเพิ่มประสิทธิภาพกลไกค้นหา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เครื่องมือเพิ่มประสิทธิภาพรูปภาพ - แพล</a:t>
            </a:r>
            <a:r>
              <a:rPr lang="th-TH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ตฟ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อร์มอีคอมเมิร์ซแต่ละแห่งมีปลั๊กอินหรือส่วนเสริมเพื่อทำให้กระบวนการปรับแต่งรูปภาพเป็นไปโดยอัตโนมัติ ตัวอย่างเช่น, </a:t>
            </a:r>
            <a:r>
              <a:rPr lang="en-US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TinyIMG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เป็นวิธีแก้ปัญหายอดนิยมสำหรับ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Shopify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Smush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เคล็ดลับสำหรับ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WooCommerce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เว็บไซต์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Google Search Central -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ชุดเครื่องมือสำหรับผู้ดูแลเว็บสำหรับวิเคราะห์เนื้อหาของคุณและระบุวิธีเพิ่มผลลัพธ์ของเครื่องมือค้นหาของคุณ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Bing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มี</a:t>
            </a:r>
            <a:r>
              <a:rPr lang="th-TH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เวอร์ชัน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นี้เช่นกัน</a:t>
            </a:r>
          </a:p>
          <a:p>
            <a:pPr algn="l"/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ตัวล้างฐานข้อมูล - แพล</a:t>
            </a:r>
            <a:r>
              <a:rPr lang="th-TH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ตฟ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อร์มอีคอมเมิร์ซส่วนใหญ่มีปลั๊กอินการเพิ่มประสิทธิภาพไซ</a:t>
            </a:r>
            <a:r>
              <a:rPr lang="th-TH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ต์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อัตโนมัติที่ล้างฐานข้อมูลของคุณและปรับปรุงเวลาในการโหลด ตัวล้างฐานข้อมูลขั้นสูง ปลั๊กอินทำงานได้ดีสำหรับ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WooCommerce.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เครื่องมือวางแผนคำหลักของ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Google -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นี่เป็นเครื่องมือสำคัญในการค้นหาคำหลักที่ผู้คนค้นหาจริงๆ ผู้วางแผนเป็นเลิศในการคิดคำหลักใหม่ตรวจสอบปริมาณการค้นหาและดูว่าคำหลักเหล่านี้มีความสามารถในการแข่งขันสูงเกินไปหรือไม่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เครื่องมือวิจัยและวิเคราะห์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SEO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ขั้นสูง - เครื่องมือเหล่านี้มีราคาแพง แต่มีศักยภาพในการเพิ่มผลกำไรของคุณอย่างไม่น่าเชื่อ </a:t>
            </a:r>
            <a:r>
              <a:rPr lang="en-US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Ahrefs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 </a:t>
            </a:r>
            <a:r>
              <a:rPr lang="en-US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Semrush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ใช้เป็นมาตรฐานอุตสาหกรรม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บล็อกของคุณ - บล็อกจะสร้างทรัพยากรสำหรับลูกค้าและศักยภาพในการพัฒนาผลลัพธ์ของเครื่องมือค้นหา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WordPress 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เสนอตัวเลือกที่ดีที่สุดหากคุณสามารถจับคู่กับแพล</a:t>
            </a:r>
            <a:r>
              <a:rPr lang="th-TH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ตฟ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อร์มอีคอมเมิร์ซของคุณ </a:t>
            </a:r>
            <a:r>
              <a:rPr lang="en-US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Shopify, </a:t>
            </a:r>
            <a:r>
              <a:rPr lang="en-US" sz="2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Bigcommerce</a:t>
            </a:r>
            <a:r>
              <a:rPr lang="th-TH" sz="2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และอื่น ๆ มีเครื่องมือเขียนบล็อก แต่ก็ไม่ได้มีประสิทธิภาพขนาดนั้น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EC671-4F89-419A-8023-6CE839379720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87197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369FFF-4F8A-4AF6-9686-256310D4F8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1C33-F2A6-41BA-872E-A52A3899E632}"/>
              </a:ext>
            </a:extLst>
          </p:cNvPr>
          <p:cNvSpPr txBox="1"/>
          <p:nvPr/>
        </p:nvSpPr>
        <p:spPr>
          <a:xfrm>
            <a:off x="318052" y="292412"/>
            <a:ext cx="808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การตลาดอีคอมเมิร์ซแบบที่ 5: การสร้างเนื้อหาและการเพิ่มประสิทธิภาพ</a:t>
            </a:r>
          </a:p>
        </p:txBody>
      </p:sp>
      <p:pic>
        <p:nvPicPr>
          <p:cNvPr id="8" name="Picture 2" descr="บล็อกสำหรับการตลาดอีคอมเมิร์ซ">
            <a:extLst>
              <a:ext uri="{FF2B5EF4-FFF2-40B4-BE49-F238E27FC236}">
                <a16:creationId xmlns:a16="http://schemas.microsoft.com/office/drawing/2014/main" id="{16C01214-243A-4724-BB19-4C760BD7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7" y="815632"/>
            <a:ext cx="4725642" cy="53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3D5D28-B1DA-4065-BEC2-BD638CD80B17}"/>
              </a:ext>
            </a:extLst>
          </p:cNvPr>
          <p:cNvSpPr txBox="1"/>
          <p:nvPr/>
        </p:nvSpPr>
        <p:spPr>
          <a:xfrm>
            <a:off x="277053" y="815632"/>
            <a:ext cx="67983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สร้างเนื้อหามีความสัมพันธ์อย่างดีกับการเพิ่มประสิทธิภาพของเครื่องมือค้นหาเนื่องจากเนื้อหาที่คุณสร้างจะบอกให้เครื่องมือค้นหาทราบว่าคุณกำลังนำเสนอเนื้อหาเพิ่มเติมให้กับลูกค้า ไม่ต้องพูดถึงบล็อกการสร้างวิดีโอและรูปแบบอื่น ๆ ของการสร้างเนื้อหาเสริมผลิตภัณฑ์ที่คุณขายทางออนไลน์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6EF1F-9214-4F4A-BA74-2B43D4F0FC9B}"/>
              </a:ext>
            </a:extLst>
          </p:cNvPr>
          <p:cNvSpPr txBox="1"/>
          <p:nvPr/>
        </p:nvSpPr>
        <p:spPr>
          <a:xfrm>
            <a:off x="649357" y="2859950"/>
            <a:ext cx="642606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ร้านค้าออนไลน์เนื้อหาจะอยู่ในหมวดหมู่ต่อไปนี้: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เนื้อหาบนหน้าผลิตภัณฑ์ของคุณ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เนื้อหาที่ให้ข้อมูลในหน้าอื่น ๆ ของเว็บไซต์ของคุณรวมถึงคำถามที่พบบ่อยและหน้าแรก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บล็อกของคุณ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การตลาดเนื้อหาภายนอกเช่นการโพสต์ของผู้เยี่ยมชมการสร้างวิดีโอบน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YouTube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และแม้แต่สิ่งที่โพสต์บนโซ</a:t>
            </a: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เชี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ยลมีเดีย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6853C-4240-4CE7-B279-63D0515D251A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90699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2C1D8E3-10B5-4940-ACB1-F9EFBDC5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0"/>
            <a:ext cx="12192000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42AAAB-9EF0-4AB0-8FF7-B6EC7B3F04C6}"/>
              </a:ext>
            </a:extLst>
          </p:cNvPr>
          <p:cNvSpPr txBox="1"/>
          <p:nvPr/>
        </p:nvSpPr>
        <p:spPr>
          <a:xfrm>
            <a:off x="2557670" y="483130"/>
            <a:ext cx="932953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เนื้อหาเพื่อให้เริ่มต้น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อินโฟกราฟิกที่อธิบายถึงประโยชน์ของผลิตภัณฑ์ของคุณหรือสถานะของอุตสาหกรรมของคุณ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พ็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อดคาส</a:t>
            </a: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ท์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เพื่อพูดคุยเกี่ยวกับทางเลือกในการดำเนินชีวิตที่สอดคล้องกับผลิตภัณฑ์ของคุณ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ภาพเบื้องหลังหรือภาพโปรโมตที่สามารถเผยแพร่บนโซ</a:t>
            </a: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เชี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ยลมีเดียและบล็อกของคุณ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บทแนะนำการโพสต์บล็อกบทความวิธีใช้และการสรุปผลิตภัณฑ์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วิดีโอที่เน้นผลิตภัณฑ์หรือแสดงการใช้งานจริง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กรณีศึกษาเพื่อพิสูจน์ประสิทธิภาพของสิ่งที่คุณขาย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eBooks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หรือนิตยสารออนไลน์ที่มีเนื้อหาขนาดยาวที่ให้คำแนะนำลูกค้าเกี่ยวกับกลยุทธ์เชิงลึกสำหรับการเปลี่ยนแปลงวิถีชีวิตที่เกี่ยวข้องหรือวิธีการทำงานกับผลิตภัณฑ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04822-2A87-48D3-9F80-D066F2727DFF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407683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A429AC-29F3-4F81-B302-F1E13907C6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A4D83-570E-4303-8AF0-1E0D7C983249}"/>
              </a:ext>
            </a:extLst>
          </p:cNvPr>
          <p:cNvSpPr txBox="1"/>
          <p:nvPr/>
        </p:nvSpPr>
        <p:spPr>
          <a:xfrm>
            <a:off x="-99391" y="1151861"/>
            <a:ext cx="7580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การตลาดอีคอมเมิร์ซแบบที่ 6: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Influencer Relationships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E7EC3-AF91-43D8-88A2-759D9C814A16}"/>
              </a:ext>
            </a:extLst>
          </p:cNvPr>
          <p:cNvSpPr txBox="1"/>
          <p:nvPr/>
        </p:nvSpPr>
        <p:spPr>
          <a:xfrm>
            <a:off x="430696" y="202969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Influencer 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คือคนที่มีการติดตามที่สำคัญในช่องเฉพาะ คนดังเป็นผู้มีอิทธิพลที่ถูกต้องกว่า แต่ปัจจุบันหลายคนบนโซ</a:t>
            </a:r>
            <a:r>
              <a:rPr lang="th-TH" sz="24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เชี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ยลมีเดียเรียกตัวเองว่าเป็นผู้มีอิทธิพล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การตลาดที่มีอิทธิพลสำหรับการตลาดอีคอมเมิร์ซ">
            <a:extLst>
              <a:ext uri="{FF2B5EF4-FFF2-40B4-BE49-F238E27FC236}">
                <a16:creationId xmlns:a16="http://schemas.microsoft.com/office/drawing/2014/main" id="{CBC6A7D0-CA95-4F25-B21E-B653F622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1" y="0"/>
            <a:ext cx="4717774" cy="62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7B3C2-986C-42FA-8B8D-A622F58415AA}"/>
              </a:ext>
            </a:extLst>
          </p:cNvPr>
          <p:cNvSpPr txBox="1"/>
          <p:nvPr/>
        </p:nvSpPr>
        <p:spPr>
          <a:xfrm>
            <a:off x="430696" y="3650481"/>
            <a:ext cx="664596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เครื่องมือที่จะช่วยใน</a:t>
            </a: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การทำ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Influencer Marketing</a:t>
            </a:r>
          </a:p>
          <a:p>
            <a:pPr algn="thaiDist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การตลาดแบบอิน</a:t>
            </a:r>
            <a:r>
              <a:rPr lang="th-TH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ฟลู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เอนเซอร์เป็นเรื่องยากเนื่องจากมีผู้ที่ไม่ได้มีอิทธิพลจำนวนมากที่อ้างว่าพวกเขามีคุณภาพตามมา อย่างไรก็ตามคุณสามารถเริ่มการค้นหาบนเว็บไซต์เช่น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HypeAuditor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Upfluence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1F869-275F-4A0A-9F5C-6AF40B953E73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393434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68C74B-ACB8-4389-A1B2-678AD1ABD450}"/>
              </a:ext>
            </a:extLst>
          </p:cNvPr>
          <p:cNvSpPr/>
          <p:nvPr/>
        </p:nvSpPr>
        <p:spPr>
          <a:xfrm>
            <a:off x="45141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4F27F-9AA9-481D-9D0C-8970B8C4549E}"/>
              </a:ext>
            </a:extLst>
          </p:cNvPr>
          <p:cNvSpPr txBox="1"/>
          <p:nvPr/>
        </p:nvSpPr>
        <p:spPr>
          <a:xfrm>
            <a:off x="238539" y="131506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การตลาดอีคอมเมิร์ซแบบที่ 7: การตลาดพันธมิตร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48612-8212-4A3E-BB80-10F63863BCA2}"/>
              </a:ext>
            </a:extLst>
          </p:cNvPr>
          <p:cNvSpPr txBox="1"/>
          <p:nvPr/>
        </p:nvSpPr>
        <p:spPr>
          <a:xfrm>
            <a:off x="353875" y="2099895"/>
            <a:ext cx="62059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การตลาดแบบพันธมิตรค่อนข้างง่าย แบรนด์สร้างโปรแกรมการตลาดพันธมิตร บล็อกเกอร์ / นักการตลาดลงทะเบียนและโปรโมตแบรนด์ ทุกการซื้อผ่านลิงค์พันธมิตรที่ไม่ซ้ำกันจะส่ง“ ค่าธรรมเนียมผู้ค้นหา” ไปยังบล็อกเกอร์ / นักการตลาด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สำหรับร้านค้าออนไลน์โปรแกรมการตลาดแบบพันธมิตรสามารถเข้าถึงและมีศักยภาพมากกว่าการตั้งค่าผู้มีอิทธิพลใด ๆ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พื้นฐานแล้วเป็นการทำการตลาดฟรีจนกว่าจะมีการซื้อจริง คุณกำหนดโครงสร้างการจ่ายเงินและจัดเตรียมเครื่องมือสำหรับนักการตลาดในการสร้างบัญชีของตนเองและลิงก์พันธมิตร นักการตลาดเหล่านั้นแนะนำผลิตภัณฑ์ของคุณในรูปแบบต่างๆเช่นจดหมายข่าวบล็อกโพสต์และช่องทางโซ</a:t>
            </a:r>
            <a:r>
              <a:rPr lang="th-TH" sz="24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เชี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ยลมีเดีย</a:t>
            </a:r>
          </a:p>
        </p:txBody>
      </p:sp>
      <p:pic>
        <p:nvPicPr>
          <p:cNvPr id="14" name="Picture 2" descr="พันธมิตรสำหรับการตลาดอีคอมเมิร์ซ">
            <a:extLst>
              <a:ext uri="{FF2B5EF4-FFF2-40B4-BE49-F238E27FC236}">
                <a16:creationId xmlns:a16="http://schemas.microsoft.com/office/drawing/2014/main" id="{504232D2-7189-40C9-989D-8F60DD2F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7" y="291548"/>
            <a:ext cx="5030442" cy="59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38CAD7-2A9F-4F8F-9F85-D80EA9104D81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138761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776A3E6-22A1-4862-A302-8A668064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0"/>
            <a:ext cx="12192000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1BD69A-1595-4CC9-9E4D-B0758F5B18AE}"/>
              </a:ext>
            </a:extLst>
          </p:cNvPr>
          <p:cNvSpPr txBox="1"/>
          <p:nvPr/>
        </p:nvSpPr>
        <p:spPr>
          <a:xfrm>
            <a:off x="2822713" y="597211"/>
            <a:ext cx="862716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เครื่องมือที่ช่วยใน</a:t>
            </a:r>
            <a:r>
              <a:rPr lang="th-TH" sz="3200" b="1" i="0" dirty="0" err="1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การทำ</a:t>
            </a:r>
            <a:r>
              <a:rPr lang="th-TH" sz="32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การตลาดพันธมิตร</a:t>
            </a:r>
            <a:endParaRPr lang="en-US" sz="3200" b="1" i="0" dirty="0">
              <a:solidFill>
                <a:srgbClr val="34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atrice"/>
            </a:endParaRPr>
          </a:p>
          <a:p>
            <a:pPr marL="457200" indent="-457200" algn="thaiDist">
              <a:buFont typeface="Wingdings" panose="05000000000000000000" pitchFamily="2" charset="2"/>
              <a:buChar char="v"/>
            </a:pPr>
            <a:r>
              <a:rPr lang="en-US" sz="2800" b="1" i="0" dirty="0" err="1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GoAffPro</a:t>
            </a:r>
            <a:r>
              <a:rPr lang="en-US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 -</a:t>
            </a: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แอพจัดการพันธมิตรที่ยอดเยี่ยมสำหรับ </a:t>
            </a:r>
            <a:r>
              <a:rPr lang="en-US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Shopify. </a:t>
            </a: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แพลตฟอร์มอื่น ๆ เช่น </a:t>
            </a:r>
            <a:r>
              <a:rPr lang="en-US" sz="2800" b="1" i="0" dirty="0" err="1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Bigcommerce</a:t>
            </a:r>
            <a:r>
              <a:rPr lang="en-US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 </a:t>
            </a:r>
            <a:r>
              <a:rPr lang="en-US" sz="2800" b="1" i="0" dirty="0" err="1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Volusion</a:t>
            </a:r>
            <a:r>
              <a:rPr lang="en-US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จัดหาโปรแกรมเสริมผู้จัดการพันธมิตร</a:t>
            </a:r>
          </a:p>
          <a:p>
            <a:pPr marL="457200" indent="-457200" algn="thaiDist">
              <a:buFont typeface="Wingdings" panose="05000000000000000000" pitchFamily="2" charset="2"/>
              <a:buChar char="v"/>
            </a:pP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โปรแกรมพันธมิตรสำหรั</a:t>
            </a:r>
            <a:r>
              <a:rPr lang="th-TH" sz="2800" b="1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บ </a:t>
            </a:r>
            <a:r>
              <a:rPr lang="en-US" sz="28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WooCommerce</a:t>
            </a:r>
            <a:r>
              <a:rPr lang="en-US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 -</a:t>
            </a: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ปลั๊กอินสำหรับ </a:t>
            </a:r>
            <a:r>
              <a:rPr lang="en-US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WooCommerce </a:t>
            </a: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ด้วยการตั้งค่าพันธมิตรตามบทบาทและเครื่องมือแบ่งปันทุกประเภท</a:t>
            </a:r>
          </a:p>
          <a:p>
            <a:pPr marL="457200" indent="-457200" algn="thaiDist">
              <a:buFont typeface="Wingdings" panose="05000000000000000000" pitchFamily="2" charset="2"/>
              <a:buChar char="v"/>
            </a:pP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อ้างอิงขนม</a:t>
            </a: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 - อ้างอิงจากรูปแบบการอ้างอิงมากขึ้น </a:t>
            </a:r>
            <a:r>
              <a:rPr lang="en-US" sz="2800" b="1" i="0" dirty="0" err="1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ReferralCandy</a:t>
            </a:r>
            <a:r>
              <a:rPr lang="en-US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</a:t>
            </a:r>
            <a:r>
              <a:rPr lang="th-TH" sz="2800" b="1" i="0" dirty="0">
                <a:solidFill>
                  <a:srgbClr val="34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เหมาะกับการให้ค่าคอมมิชชั่นพันธมิตรหรือรางวัลแก่ลูกค้าทั่วไปเมื่อพวกเขาแนะนำ บริษัท ของคุณให้กับเพื่อนและครอบครัว</a:t>
            </a:r>
          </a:p>
          <a:p>
            <a:pPr algn="l"/>
            <a:endParaRPr lang="th-TH" b="1" i="0" dirty="0">
              <a:solidFill>
                <a:srgbClr val="34313F"/>
              </a:solidFill>
              <a:effectLst/>
              <a:latin typeface="Beatri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3660A-5709-4725-98BD-5FE48448705B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182873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42370D-B205-4718-97F2-3488924832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2987A-C89F-4D20-B7CF-8D5DC3BC625D}"/>
              </a:ext>
            </a:extLst>
          </p:cNvPr>
          <p:cNvSpPr txBox="1"/>
          <p:nvPr/>
        </p:nvSpPr>
        <p:spPr>
          <a:xfrm>
            <a:off x="-159026" y="750284"/>
            <a:ext cx="8998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rgbClr val="002060"/>
                </a:solidFill>
                <a:effectLst/>
                <a:latin typeface="Beatrice"/>
              </a:rPr>
              <a:t>การตลาดอีคอมเมิร์ซแบบที่ 8: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Beatrice"/>
              </a:rPr>
              <a:t>Shopping Experience Marketing</a:t>
            </a:r>
          </a:p>
        </p:txBody>
      </p:sp>
      <p:pic>
        <p:nvPicPr>
          <p:cNvPr id="8" name="Picture 2" descr="แชทสดสำหรับการตลาดอีคอมเมิร์ซ">
            <a:extLst>
              <a:ext uri="{FF2B5EF4-FFF2-40B4-BE49-F238E27FC236}">
                <a16:creationId xmlns:a16="http://schemas.microsoft.com/office/drawing/2014/main" id="{8A3B3BB8-B003-4AF4-A3AC-552F2353B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9" y="1611628"/>
            <a:ext cx="4301573" cy="47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8A88A3-DB85-4838-83C9-5CAD345758CB}"/>
              </a:ext>
            </a:extLst>
          </p:cNvPr>
          <p:cNvSpPr txBox="1"/>
          <p:nvPr/>
        </p:nvSpPr>
        <p:spPr>
          <a:xfrm>
            <a:off x="470452" y="1611628"/>
            <a:ext cx="6732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หมวดหมู่การตลาด "ประสบการณ์การช็อปปิ้ง" เนื่องจากเนื้อหาส่งเสริมการขายส่วนใหญ่ได้รับการนำเสนอขณะที่ผู้ใช้อยู่ในเว็บไซต์และเรียกดู</a:t>
            </a:r>
            <a:r>
              <a:rPr lang="th-TH" sz="24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แคตตาล็อก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D9F6D-600D-4A36-BC42-EAEB41BD274D}"/>
              </a:ext>
            </a:extLst>
          </p:cNvPr>
          <p:cNvSpPr txBox="1"/>
          <p:nvPr/>
        </p:nvSpPr>
        <p:spPr>
          <a:xfrm>
            <a:off x="354496" y="2964986"/>
            <a:ext cx="69640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กลยุทธ์ทางการตลาดอื่น ๆ ในสถานที่หรือประสบการณ์การช็อปปิ้ง ได้แก่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ลิงก์ไปยังแหล่งข้อมูลการสนับสนุนลูกค้าของคุณ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คำแนะนำและการปรับขนาดเอกสาร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คำแนะนำสำหรับผลิตภัณฑ์อื่น ๆ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โมดูล 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Wishlist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กรณีศึกษา.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ใบรับรอง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ความคิดเห็นของลูกค้า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09110-F473-4B8C-96A8-32FE7872C283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405085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8A0FFC20-9EE8-4821-99B1-0399434C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5"/>
            <a:ext cx="12192000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BD92E6-1B53-44C4-9C96-4590AD7C95A0}"/>
              </a:ext>
            </a:extLst>
          </p:cNvPr>
          <p:cNvSpPr txBox="1"/>
          <p:nvPr/>
        </p:nvSpPr>
        <p:spPr>
          <a:xfrm>
            <a:off x="2902225" y="332169"/>
            <a:ext cx="88524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เครื่องมือที่ช่วยใน</a:t>
            </a:r>
            <a:r>
              <a:rPr lang="th-TH" sz="2800" b="1" i="0" dirty="0" err="1">
                <a:solidFill>
                  <a:srgbClr val="34313F"/>
                </a:solidFill>
                <a:effectLst/>
                <a:latin typeface="Beatrice"/>
              </a:rPr>
              <a:t>การทำ</a:t>
            </a: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การตลาดนอกสถานที่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แชทสด - นี่คือช่องแชทที่ยอดเยี่ยมในการทำงานร่วมกับแพลตฟอร์มใด ๆ และใช้บอทหากจำเป็น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ผลิตภัณฑ์ที่เกี่ยวข้องกับการขายต่อเนื่อง - แม้ว่าแอพน</a:t>
            </a:r>
            <a:r>
              <a:rPr lang="th-TH" sz="2800" b="1" i="0" dirty="0" err="1">
                <a:solidFill>
                  <a:srgbClr val="34313F"/>
                </a:solidFill>
                <a:effectLst/>
                <a:latin typeface="Beatrice"/>
              </a:rPr>
              <a:t>ี้</a:t>
            </a: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มีไว้สำหรับ </a:t>
            </a:r>
            <a:r>
              <a:rPr lang="en-US" sz="2800" b="1" i="0" dirty="0">
                <a:solidFill>
                  <a:srgbClr val="34313F"/>
                </a:solidFill>
                <a:effectLst/>
                <a:latin typeface="Beatrice"/>
              </a:rPr>
              <a:t>Shopify</a:t>
            </a: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คุณสามารถค้นหาส่วนเสริมอื่น ๆ สำหรับแพลตฟอร์มต่างๆ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US" sz="2800" b="1" i="0" dirty="0" err="1">
                <a:solidFill>
                  <a:srgbClr val="34313F"/>
                </a:solidFill>
                <a:effectLst/>
                <a:latin typeface="Beatrice"/>
              </a:rPr>
              <a:t>Bigcommerce</a:t>
            </a:r>
            <a:r>
              <a:rPr lang="en-US" sz="2800" b="1" i="0" dirty="0">
                <a:solidFill>
                  <a:srgbClr val="34313F"/>
                </a:solidFill>
                <a:effectLst/>
                <a:latin typeface="Beatrice"/>
              </a:rPr>
              <a:t> </a:t>
            </a: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สิ่งที่ปรารถนา - ตรวจสอบกับแพล</a:t>
            </a:r>
            <a:r>
              <a:rPr lang="th-TH" sz="2800" b="1" i="0" dirty="0" err="1">
                <a:solidFill>
                  <a:srgbClr val="34313F"/>
                </a:solidFill>
                <a:effectLst/>
                <a:latin typeface="Beatrice"/>
              </a:rPr>
              <a:t>ตฟ</a:t>
            </a: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อร์มอีคอมเมิร์ซของคุณเพื่อดูว่ามีรายการสิ่งที่ปรารถนาหรือไม่ คุณอาจต้องหาปลั๊กอินหรือ</a:t>
            </a:r>
            <a:r>
              <a:rPr lang="th-TH" sz="2800" b="1" i="0" dirty="0" err="1">
                <a:solidFill>
                  <a:srgbClr val="34313F"/>
                </a:solidFill>
                <a:effectLst/>
                <a:latin typeface="Beatrice"/>
              </a:rPr>
              <a:t>ธีมพิ</a:t>
            </a: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เศษที่มีฟังก์ชันการทำงาน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ความคิดเห็นของลูกค้าสำหรับ </a:t>
            </a:r>
            <a:r>
              <a:rPr lang="en-US" sz="2800" b="1" i="0" dirty="0">
                <a:solidFill>
                  <a:srgbClr val="34313F"/>
                </a:solidFill>
                <a:effectLst/>
                <a:latin typeface="Beatrice"/>
              </a:rPr>
              <a:t>WooCommerce - </a:t>
            </a:r>
            <a:r>
              <a:rPr lang="th-TH" sz="2800" b="1" i="0" dirty="0">
                <a:solidFill>
                  <a:srgbClr val="34313F"/>
                </a:solidFill>
                <a:effectLst/>
                <a:latin typeface="Beatrice"/>
              </a:rPr>
              <a:t>สะสมหลักฐานทางสังคมสำหรับผลิตภัณฑ์ของคุณด้วยแผงบทวิจารณ์ของลูกค้า อีกครั้งแพลตฟอร์มอื่น ๆ ก็มีแอปสำหรับสิ่งนี้เช่นกัน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57428-0F07-442F-A2C3-13356D9C3E8F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344048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445CD0-BB55-49AC-B492-3C3BE5056F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2212F-0F19-41E4-BB5A-07DE203BBF8B}"/>
              </a:ext>
            </a:extLst>
          </p:cNvPr>
          <p:cNvSpPr txBox="1"/>
          <p:nvPr/>
        </p:nvSpPr>
        <p:spPr>
          <a:xfrm>
            <a:off x="251792" y="51769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การตลาดอีคอมเมิร์ซแบบที่ 9 :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Local Outreach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EF23C-F8BB-4492-979B-978F9FF17284}"/>
              </a:ext>
            </a:extLst>
          </p:cNvPr>
          <p:cNvSpPr txBox="1"/>
          <p:nvPr/>
        </p:nvSpPr>
        <p:spPr>
          <a:xfrm>
            <a:off x="596346" y="1212000"/>
            <a:ext cx="111583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การตลาดแบบปากต่อปากเป็นพื้นที่หนึ่งของการเผยแพร่ในท้องถิ่น แต่ยังเกี่ยวข้องกับการที่แบรนด์ของคุณออกไปสู่โลกแห่งความเป็นจริงเพื่อเป็นพันธมิตรกับแบรนด์อื่น ๆ เยี่ยมชมงานในอุตสาหกรรมและขายผลิตภัณฑ์ของคุณที่ตลาด</a:t>
            </a:r>
          </a:p>
          <a:p>
            <a:pPr algn="thaiDist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สำหรับการตลาดออนไลน์การเผยแพร่ประชาสัมพันธ์ในพื้นที่ต้องการการเพิ่มประสิทธิภาพไซ</a:t>
            </a: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ต์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ด้วยคำหลักที่เกี่ยวข้องกับตำแหน่งของคุณ  วิธีนี้ใช้ไม่ได้กับร้านค้าออนไลน์ทุกแห่ง แต่เป็นวิธีที่ง่ายกว่าในการเข้าสู่ตลาดหากคุณมุ่งเน้นไปที่สถานที่เฉพาะเจาะจง  เป้าหมายคือการเพิ่มประสิทธิภาพสำหรับพื้นที่ในท้องถิ่นนั้น ๆ และสร้างหน้า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Landing Page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เฉพาะสำหรับภูมิภาคเหล่านั้น</a:t>
            </a:r>
            <a:endParaRPr lang="th-TH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atric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CC9BF-C051-49A6-AF4C-A11A44E3DB73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416699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723C25A-EB1D-4B2F-BE93-6EFF8C3F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e Commerce Icon">
            <a:extLst>
              <a:ext uri="{FF2B5EF4-FFF2-40B4-BE49-F238E27FC236}">
                <a16:creationId xmlns:a16="http://schemas.microsoft.com/office/drawing/2014/main" id="{4986E115-A1CA-44FF-90AE-E03A2BA2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416" y="170623"/>
            <a:ext cx="1850887" cy="20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ED82E4-E6FE-4A73-85AC-F2C63F7B6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396396"/>
              </p:ext>
            </p:extLst>
          </p:nvPr>
        </p:nvGraphicFramePr>
        <p:xfrm>
          <a:off x="1018208" y="294771"/>
          <a:ext cx="8128000" cy="114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A405F0-A1A7-455E-B845-EE2270D12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913053"/>
              </p:ext>
            </p:extLst>
          </p:nvPr>
        </p:nvGraphicFramePr>
        <p:xfrm>
          <a:off x="176696" y="1567807"/>
          <a:ext cx="11723756" cy="492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0139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94B78CB-21E8-4805-B080-BD0A75BB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commerce Platform 3D Illustration">
            <a:extLst>
              <a:ext uri="{FF2B5EF4-FFF2-40B4-BE49-F238E27FC236}">
                <a16:creationId xmlns:a16="http://schemas.microsoft.com/office/drawing/2014/main" id="{E52E4200-764A-4714-9F0B-A9EE2C8E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7426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CB57098-514D-4487-B3AE-54507026178C}"/>
              </a:ext>
            </a:extLst>
          </p:cNvPr>
          <p:cNvSpPr/>
          <p:nvPr/>
        </p:nvSpPr>
        <p:spPr>
          <a:xfrm>
            <a:off x="2597426" y="155486"/>
            <a:ext cx="8733183" cy="17914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B60D2-CF93-4DFB-89BD-53DBD0BC3DF0}"/>
              </a:ext>
            </a:extLst>
          </p:cNvPr>
          <p:cNvSpPr txBox="1"/>
          <p:nvPr/>
        </p:nvSpPr>
        <p:spPr>
          <a:xfrm>
            <a:off x="2716697" y="2084510"/>
            <a:ext cx="89452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คือ การดำเนินธุรกิจโดยใช้สื่ออิเล็กทรอนิกส์ เพื่อให้บรรลุเป้าหมายทางธุรกิจที่องค์กรได้วางไว้ เช่น การซื้อขายสินค้าและบริการ การโฆษณาผ่านสื่ออิเล็กทรอนิกส์ ไม่ว่าจะเป็นโทรศัพท์ โทรทัศน์ วิทยุ หรือแม้แต่อินเทอร์เน็ต เป็นต้น โดยมีวัตถุประสงค์เพื่อลดค่าใช้จ่าย และเพ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ิ่</a:t>
            </a:r>
            <a:r>
              <a:rPr lang="th-TH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มประสิทธิภาพขององค์กร โดยการลดบทบาทองค์ประกอบทางธุรกิจลง เช่น ทำเลที่ตั้ง อาคารประกอบการ โกดังเก็บสินค้า ห้องแสดงสินค้า รวมถึงพนักงานขาย พนักงานแนะนำสินค้า พนักงานต้อนรับลูกค้า เป็นต้น จึงลดข้อจำกัดของระยะทาง และเวลาลงได้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3603A-8049-414E-A41F-D28BF0E96FE7}"/>
              </a:ext>
            </a:extLst>
          </p:cNvPr>
          <p:cNvSpPr txBox="1"/>
          <p:nvPr/>
        </p:nvSpPr>
        <p:spPr>
          <a:xfrm>
            <a:off x="3597964" y="248055"/>
            <a:ext cx="61887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444444"/>
                </a:solidFill>
                <a:effectLst/>
                <a:latin typeface="thsarabunnew" panose="020B0500040200020003" pitchFamily="34" charset="-34"/>
                <a:cs typeface="thsarabunnew" panose="020B0500040200020003" pitchFamily="34" charset="-34"/>
              </a:rPr>
              <a:t> </a:t>
            </a:r>
            <a:r>
              <a:rPr lang="th-TH" sz="5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พาณิชย์อิเล็กทรอนิกส์  </a:t>
            </a:r>
          </a:p>
          <a:p>
            <a:pPr algn="ctr"/>
            <a:r>
              <a:rPr lang="th-TH" sz="5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    </a:t>
            </a:r>
            <a:r>
              <a:rPr lang="en-US" sz="5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E-Commerce 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AC2F5-D399-46E1-BEFA-5BED6422157D}"/>
              </a:ext>
            </a:extLst>
          </p:cNvPr>
          <p:cNvSpPr txBox="1"/>
          <p:nvPr/>
        </p:nvSpPr>
        <p:spPr>
          <a:xfrm>
            <a:off x="7871790" y="6377992"/>
            <a:ext cx="4320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https://www.mindphp.com</a:t>
            </a:r>
          </a:p>
        </p:txBody>
      </p:sp>
    </p:spTree>
    <p:extLst>
      <p:ext uri="{BB962C8B-B14F-4D97-AF65-F5344CB8AC3E}">
        <p14:creationId xmlns:p14="http://schemas.microsoft.com/office/powerpoint/2010/main" val="227536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723C25A-EB1D-4B2F-BE93-6EFF8C3F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e Commerce Icon">
            <a:extLst>
              <a:ext uri="{FF2B5EF4-FFF2-40B4-BE49-F238E27FC236}">
                <a16:creationId xmlns:a16="http://schemas.microsoft.com/office/drawing/2014/main" id="{4986E115-A1CA-44FF-90AE-E03A2BA2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416" y="170623"/>
            <a:ext cx="1850887" cy="20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A405F0-A1A7-455E-B845-EE2270D12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471572"/>
              </p:ext>
            </p:extLst>
          </p:nvPr>
        </p:nvGraphicFramePr>
        <p:xfrm>
          <a:off x="176696" y="424070"/>
          <a:ext cx="11723756" cy="607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94CBB4-F179-4CE3-B792-5321D75FDAFC}"/>
              </a:ext>
            </a:extLst>
          </p:cNvPr>
          <p:cNvSpPr txBox="1"/>
          <p:nvPr/>
        </p:nvSpPr>
        <p:spPr>
          <a:xfrm>
            <a:off x="8494640" y="6249264"/>
            <a:ext cx="3438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https://www.mindphp.com/</a:t>
            </a:r>
          </a:p>
        </p:txBody>
      </p:sp>
    </p:spTree>
    <p:extLst>
      <p:ext uri="{BB962C8B-B14F-4D97-AF65-F5344CB8AC3E}">
        <p14:creationId xmlns:p14="http://schemas.microsoft.com/office/powerpoint/2010/main" val="108233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CFFDCD4-0E68-4591-A3EF-BABC6C99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commerce Website Online Shop Webshop Icon">
            <a:extLst>
              <a:ext uri="{FF2B5EF4-FFF2-40B4-BE49-F238E27FC236}">
                <a16:creationId xmlns:a16="http://schemas.microsoft.com/office/drawing/2014/main" id="{7E1B758D-FE93-4E87-83FA-A8359DB9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3843" cy="24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7F10AF-D524-4396-8AB2-803411F1D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979938"/>
              </p:ext>
            </p:extLst>
          </p:nvPr>
        </p:nvGraphicFramePr>
        <p:xfrm>
          <a:off x="0" y="145774"/>
          <a:ext cx="12192000" cy="649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4">
                <a:extLst>
                  <a:ext uri="{FF2B5EF4-FFF2-40B4-BE49-F238E27FC236}">
                    <a16:creationId xmlns:a16="http://schemas.microsoft.com/office/drawing/2014/main" id="{6A45B5C8-C799-47A7-B7CB-B44855A9F4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574865"/>
                  </p:ext>
                </p:extLst>
              </p:nvPr>
            </p:nvGraphicFramePr>
            <p:xfrm>
              <a:off x="2093843" y="4412974"/>
              <a:ext cx="531043" cy="743972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531043" cy="743972"/>
                    </a:xfrm>
                    <a:prstGeom prst="rect">
                      <a:avLst/>
                    </a:prstGeom>
                  </am3d:spPr>
                  <am3d:camera>
                    <am3d:pos x="0" y="0" z="5955992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734811" d="1000000"/>
                    <am3d:preTrans dx="0" dy="-18237493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9252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4">
                <a:extLst>
                  <a:ext uri="{FF2B5EF4-FFF2-40B4-BE49-F238E27FC236}">
                    <a16:creationId xmlns:a16="http://schemas.microsoft.com/office/drawing/2014/main" id="{6A45B5C8-C799-47A7-B7CB-B44855A9F4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93843" y="4412974"/>
                <a:ext cx="531043" cy="743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5">
                <a:extLst>
                  <a:ext uri="{FF2B5EF4-FFF2-40B4-BE49-F238E27FC236}">
                    <a16:creationId xmlns:a16="http://schemas.microsoft.com/office/drawing/2014/main" id="{39249771-81EC-493D-9449-89A8E1406E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53056621"/>
                  </p:ext>
                </p:extLst>
              </p:nvPr>
            </p:nvGraphicFramePr>
            <p:xfrm>
              <a:off x="1981746" y="5482304"/>
              <a:ext cx="755235" cy="743973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755235" cy="743973"/>
                    </a:xfrm>
                    <a:prstGeom prst="rect">
                      <a:avLst/>
                    </a:prstGeom>
                  </am3d:spPr>
                  <am3d:camera>
                    <am3d:pos x="0" y="0" z="632977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7412" d="1000000"/>
                    <am3d:preTrans dx="0" dy="-18104479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9621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5">
                <a:extLst>
                  <a:ext uri="{FF2B5EF4-FFF2-40B4-BE49-F238E27FC236}">
                    <a16:creationId xmlns:a16="http://schemas.microsoft.com/office/drawing/2014/main" id="{39249771-81EC-493D-9449-89A8E1406E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1746" y="5482304"/>
                <a:ext cx="755235" cy="743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Model 11" descr="2">
                <a:extLst>
                  <a:ext uri="{FF2B5EF4-FFF2-40B4-BE49-F238E27FC236}">
                    <a16:creationId xmlns:a16="http://schemas.microsoft.com/office/drawing/2014/main" id="{67A5C54C-4F62-4FE4-96CC-CD7B8B32EB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3217762"/>
                  </p:ext>
                </p:extLst>
              </p:nvPr>
            </p:nvGraphicFramePr>
            <p:xfrm>
              <a:off x="2205938" y="2396178"/>
              <a:ext cx="531043" cy="757897"/>
            </p:xfrm>
            <a:graphic>
              <a:graphicData uri="http://schemas.microsoft.com/office/drawing/2017/model3d">
                <am3d:model3d r:embed="rId13">
                  <am3d:spPr>
                    <a:xfrm>
                      <a:off x="0" y="0"/>
                      <a:ext cx="531043" cy="757897"/>
                    </a:xfrm>
                    <a:prstGeom prst="rect">
                      <a:avLst/>
                    </a:prstGeom>
                  </am3d:spPr>
                  <am3d:camera>
                    <am3d:pos x="0" y="0" z="579197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337170" d="1000000"/>
                    <am3d:preTrans dx="1318378" dy="-1812984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9778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Model 11" descr="2">
                <a:extLst>
                  <a:ext uri="{FF2B5EF4-FFF2-40B4-BE49-F238E27FC236}">
                    <a16:creationId xmlns:a16="http://schemas.microsoft.com/office/drawing/2014/main" id="{67A5C54C-4F62-4FE4-96CC-CD7B8B32EB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5938" y="2396178"/>
                <a:ext cx="531043" cy="7578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34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53ADF0B-4FE7-4182-B345-46076098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Online Payment Ecommerce Payment Icon">
            <a:extLst>
              <a:ext uri="{FF2B5EF4-FFF2-40B4-BE49-F238E27FC236}">
                <a16:creationId xmlns:a16="http://schemas.microsoft.com/office/drawing/2014/main" id="{A0B9B900-D482-42E7-B9F4-241440D3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91" y="4061791"/>
            <a:ext cx="2796209" cy="27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1CA280-3056-4441-B035-E33B757D0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436119"/>
              </p:ext>
            </p:extLst>
          </p:nvPr>
        </p:nvGraphicFramePr>
        <p:xfrm>
          <a:off x="172281" y="1352457"/>
          <a:ext cx="113041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74337BE-C974-475D-BA0A-A72D9D8099C1}"/>
              </a:ext>
            </a:extLst>
          </p:cNvPr>
          <p:cNvSpPr/>
          <p:nvPr/>
        </p:nvSpPr>
        <p:spPr>
          <a:xfrm>
            <a:off x="1987826" y="244461"/>
            <a:ext cx="7845287" cy="1107996"/>
          </a:xfrm>
          <a:prstGeom prst="ellipse">
            <a:avLst/>
          </a:prstGeom>
          <a:solidFill>
            <a:srgbClr val="B889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35B25-146C-4F33-BA0C-4DA01398A653}"/>
              </a:ext>
            </a:extLst>
          </p:cNvPr>
          <p:cNvSpPr txBox="1"/>
          <p:nvPr/>
        </p:nvSpPr>
        <p:spPr>
          <a:xfrm>
            <a:off x="2935356" y="244461"/>
            <a:ext cx="59502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ข้อดี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E-Commerce</a:t>
            </a:r>
            <a:r>
              <a:rPr lang="th-T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78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97373F-B363-40CE-AE46-CA304179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11C32F8-4A24-4397-B7A5-77DDF4349005}"/>
              </a:ext>
            </a:extLst>
          </p:cNvPr>
          <p:cNvSpPr/>
          <p:nvPr/>
        </p:nvSpPr>
        <p:spPr>
          <a:xfrm>
            <a:off x="1987826" y="244461"/>
            <a:ext cx="7845287" cy="1107996"/>
          </a:xfrm>
          <a:prstGeom prst="ellipse">
            <a:avLst/>
          </a:prstGeom>
          <a:solidFill>
            <a:srgbClr val="B889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51287-1772-4004-A4BD-6D808F954502}"/>
              </a:ext>
            </a:extLst>
          </p:cNvPr>
          <p:cNvSpPr txBox="1"/>
          <p:nvPr/>
        </p:nvSpPr>
        <p:spPr>
          <a:xfrm>
            <a:off x="2935356" y="244461"/>
            <a:ext cx="59502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ข้อดี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E-Commerce</a:t>
            </a:r>
            <a:r>
              <a:rPr lang="th-T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2B7AB-F109-4634-840A-FDDB2805B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693" y="4059693"/>
            <a:ext cx="2798307" cy="2798307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6253E17-C88E-46D1-951D-0AB9C403B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33093"/>
              </p:ext>
            </p:extLst>
          </p:nvPr>
        </p:nvGraphicFramePr>
        <p:xfrm>
          <a:off x="172281" y="1352457"/>
          <a:ext cx="113041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189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EA4FE3A6-6CD3-4F8D-A170-B5CD6A2A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Online Payment Ecommerce Payment Icon">
            <a:extLst>
              <a:ext uri="{FF2B5EF4-FFF2-40B4-BE49-F238E27FC236}">
                <a16:creationId xmlns:a16="http://schemas.microsoft.com/office/drawing/2014/main" id="{A019B648-86C4-4482-A486-26D8F191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91" y="4061791"/>
            <a:ext cx="2796209" cy="27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6F3495E-C6CF-49FA-A5C1-ED839B402F8E}"/>
              </a:ext>
            </a:extLst>
          </p:cNvPr>
          <p:cNvSpPr/>
          <p:nvPr/>
        </p:nvSpPr>
        <p:spPr>
          <a:xfrm>
            <a:off x="3008242" y="292283"/>
            <a:ext cx="6626088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05E06-7DC5-4943-B8A9-09F371F23D20}"/>
              </a:ext>
            </a:extLst>
          </p:cNvPr>
          <p:cNvSpPr txBox="1"/>
          <p:nvPr/>
        </p:nvSpPr>
        <p:spPr>
          <a:xfrm>
            <a:off x="3761958" y="308853"/>
            <a:ext cx="5118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i="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ข้อเสีย </a:t>
            </a:r>
            <a:r>
              <a:rPr lang="en-US" sz="5400" b="1" i="0" dirty="0">
                <a:solidFill>
                  <a:srgbClr val="444444"/>
                </a:solidFill>
                <a:effectLst/>
                <a:latin typeface="thsarabunnew" panose="020B0500040200020003" pitchFamily="34" charset="-34"/>
                <a:cs typeface="thsarabunnew" panose="020B0500040200020003" pitchFamily="34" charset="-34"/>
              </a:rPr>
              <a:t>E-Commerce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7844A0-BD59-445E-BFCD-386EB51A8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206570"/>
              </p:ext>
            </p:extLst>
          </p:nvPr>
        </p:nvGraphicFramePr>
        <p:xfrm>
          <a:off x="150190" y="1262740"/>
          <a:ext cx="116442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9906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FC183C4-4023-44F7-90D6-F6550BD7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commerce Mcommerce Mobile Rebate Icon">
            <a:extLst>
              <a:ext uri="{FF2B5EF4-FFF2-40B4-BE49-F238E27FC236}">
                <a16:creationId xmlns:a16="http://schemas.microsoft.com/office/drawing/2014/main" id="{FBFD3FBA-9B81-4E7D-B71A-0F664CB3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1425" cy="22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5DB9D6-A642-4A63-B888-B74B20AA35D8}"/>
              </a:ext>
            </a:extLst>
          </p:cNvPr>
          <p:cNvSpPr/>
          <p:nvPr/>
        </p:nvSpPr>
        <p:spPr>
          <a:xfrm>
            <a:off x="2935355" y="112643"/>
            <a:ext cx="6321287" cy="914400"/>
          </a:xfrm>
          <a:prstGeom prst="ellipse">
            <a:avLst/>
          </a:prstGeom>
          <a:solidFill>
            <a:srgbClr val="B889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60D93-910E-4B9B-8461-61256FB91259}"/>
              </a:ext>
            </a:extLst>
          </p:cNvPr>
          <p:cNvSpPr txBox="1"/>
          <p:nvPr/>
        </p:nvSpPr>
        <p:spPr>
          <a:xfrm>
            <a:off x="3909390" y="225287"/>
            <a:ext cx="4373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รูปแบบ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E-Commerce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ที่ดี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60FE42-E199-4D3E-B3FD-75AECAC59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589523"/>
              </p:ext>
            </p:extLst>
          </p:nvPr>
        </p:nvGraphicFramePr>
        <p:xfrm>
          <a:off x="1581425" y="1139686"/>
          <a:ext cx="10266018" cy="571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5677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FC183C4-4023-44F7-90D6-F6550BD7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commerce Mcommerce Mobile Rebate Icon">
            <a:extLst>
              <a:ext uri="{FF2B5EF4-FFF2-40B4-BE49-F238E27FC236}">
                <a16:creationId xmlns:a16="http://schemas.microsoft.com/office/drawing/2014/main" id="{FBFD3FBA-9B81-4E7D-B71A-0F664CB3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1425" cy="22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5DB9D6-A642-4A63-B888-B74B20AA35D8}"/>
              </a:ext>
            </a:extLst>
          </p:cNvPr>
          <p:cNvSpPr/>
          <p:nvPr/>
        </p:nvSpPr>
        <p:spPr>
          <a:xfrm>
            <a:off x="2935355" y="112643"/>
            <a:ext cx="6321287" cy="914400"/>
          </a:xfrm>
          <a:prstGeom prst="ellipse">
            <a:avLst/>
          </a:prstGeom>
          <a:solidFill>
            <a:srgbClr val="B889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60D93-910E-4B9B-8461-61256FB91259}"/>
              </a:ext>
            </a:extLst>
          </p:cNvPr>
          <p:cNvSpPr txBox="1"/>
          <p:nvPr/>
        </p:nvSpPr>
        <p:spPr>
          <a:xfrm>
            <a:off x="3909390" y="225287"/>
            <a:ext cx="4373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รูปแบบ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E-Commerce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ที่ดี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60FE42-E199-4D3E-B3FD-75AECAC59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37042"/>
              </p:ext>
            </p:extLst>
          </p:nvPr>
        </p:nvGraphicFramePr>
        <p:xfrm>
          <a:off x="1581425" y="1139686"/>
          <a:ext cx="10266018" cy="571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3873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2BDB309-5DDC-4E65-ACD8-286C27F5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Digital Marketing Business Icon">
            <a:extLst>
              <a:ext uri="{FF2B5EF4-FFF2-40B4-BE49-F238E27FC236}">
                <a16:creationId xmlns:a16="http://schemas.microsoft.com/office/drawing/2014/main" id="{18F24B0D-EB00-49BA-8801-27E7FE015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096" y="4774096"/>
            <a:ext cx="2083904" cy="20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CA531-A568-420B-A1B6-4B5994F5C35F}"/>
              </a:ext>
            </a:extLst>
          </p:cNvPr>
          <p:cNvSpPr txBox="1"/>
          <p:nvPr/>
        </p:nvSpPr>
        <p:spPr>
          <a:xfrm>
            <a:off x="3048000" y="1331811"/>
            <a:ext cx="60960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24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</a:rPr>
              <a:t>e – Commerce platform </a:t>
            </a:r>
            <a:r>
              <a:rPr lang="th-TH" sz="32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</a:rPr>
              <a:t>ที่ได้รับความนิยม</a:t>
            </a:r>
            <a:endParaRPr lang="en-US" sz="3200" b="1" spc="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</a:endParaRPr>
          </a:p>
        </p:txBody>
      </p:sp>
      <p:pic>
        <p:nvPicPr>
          <p:cNvPr id="6" name="Picture 2" descr="shopee hd logo transparent #40476">
            <a:extLst>
              <a:ext uri="{FF2B5EF4-FFF2-40B4-BE49-F238E27FC236}">
                <a16:creationId xmlns:a16="http://schemas.microsoft.com/office/drawing/2014/main" id="{B4CF6059-E28D-4832-88B7-916FC70B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4" y="1990453"/>
            <a:ext cx="1525104" cy="33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azada Logo Vector New">
            <a:extLst>
              <a:ext uri="{FF2B5EF4-FFF2-40B4-BE49-F238E27FC236}">
                <a16:creationId xmlns:a16="http://schemas.microsoft.com/office/drawing/2014/main" id="{F1ABE9B8-B626-4A44-967A-8C53987A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81" y="398413"/>
            <a:ext cx="9150212" cy="56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acebook ">
            <a:extLst>
              <a:ext uri="{FF2B5EF4-FFF2-40B4-BE49-F238E27FC236}">
                <a16:creationId xmlns:a16="http://schemas.microsoft.com/office/drawing/2014/main" id="{B39F3527-5285-4FE5-9335-B3C1AE4F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05" y="3959086"/>
            <a:ext cx="1381539" cy="13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D1796D7-FA4C-44ED-8A72-3DE7C26777C2}"/>
              </a:ext>
            </a:extLst>
          </p:cNvPr>
          <p:cNvSpPr/>
          <p:nvPr/>
        </p:nvSpPr>
        <p:spPr>
          <a:xfrm>
            <a:off x="4953761" y="1986805"/>
            <a:ext cx="667162" cy="6586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2698CA-5C96-407D-8983-66ECBC72EA73}"/>
              </a:ext>
            </a:extLst>
          </p:cNvPr>
          <p:cNvSpPr/>
          <p:nvPr/>
        </p:nvSpPr>
        <p:spPr>
          <a:xfrm>
            <a:off x="8014459" y="2076090"/>
            <a:ext cx="667162" cy="6586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E9A933-C0B2-4930-9652-97E88CD87226}"/>
              </a:ext>
            </a:extLst>
          </p:cNvPr>
          <p:cNvSpPr/>
          <p:nvPr/>
        </p:nvSpPr>
        <p:spPr>
          <a:xfrm>
            <a:off x="5711896" y="3912845"/>
            <a:ext cx="667162" cy="6586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08C72-F17F-416E-B3BB-097E5A226AF3}"/>
              </a:ext>
            </a:extLst>
          </p:cNvPr>
          <p:cNvSpPr txBox="1"/>
          <p:nvPr/>
        </p:nvSpPr>
        <p:spPr>
          <a:xfrm>
            <a:off x="5050182" y="2025563"/>
            <a:ext cx="42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36876-B3B9-463C-A2F3-E3BD6F243D15}"/>
              </a:ext>
            </a:extLst>
          </p:cNvPr>
          <p:cNvSpPr txBox="1"/>
          <p:nvPr/>
        </p:nvSpPr>
        <p:spPr>
          <a:xfrm>
            <a:off x="8136005" y="2113024"/>
            <a:ext cx="42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EB345-328B-4501-82E5-4BC93546F88A}"/>
              </a:ext>
            </a:extLst>
          </p:cNvPr>
          <p:cNvSpPr txBox="1"/>
          <p:nvPr/>
        </p:nvSpPr>
        <p:spPr>
          <a:xfrm>
            <a:off x="5800138" y="3986713"/>
            <a:ext cx="42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81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84B01BE5-589C-4F10-BE07-7E238362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 Shopping Online Shopping Ecommerce Icon">
            <a:extLst>
              <a:ext uri="{FF2B5EF4-FFF2-40B4-BE49-F238E27FC236}">
                <a16:creationId xmlns:a16="http://schemas.microsoft.com/office/drawing/2014/main" id="{9F1477E4-9407-4823-A7BD-5171FB43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3305555"/>
            <a:ext cx="1553817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opee hd logo transparent #40476">
            <a:extLst>
              <a:ext uri="{FF2B5EF4-FFF2-40B4-BE49-F238E27FC236}">
                <a16:creationId xmlns:a16="http://schemas.microsoft.com/office/drawing/2014/main" id="{4211F6F2-6DE4-4A18-BFE4-C3B0B81F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3" y="358484"/>
            <a:ext cx="2090388" cy="28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E97AB-590D-48B1-9367-8504FB5BD104}"/>
              </a:ext>
            </a:extLst>
          </p:cNvPr>
          <p:cNvSpPr txBox="1"/>
          <p:nvPr/>
        </p:nvSpPr>
        <p:spPr>
          <a:xfrm>
            <a:off x="3296336" y="491772"/>
            <a:ext cx="84715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240" algn="thaiDist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E – Commerce platform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ที่ได้รับความนิยมอันดับ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1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จากนักช้อปชาวไทย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2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ปีซ้อน นับว่าเป็นแพลตฟอร์มที่มีฐานลูกค้าแน่นมากอย่างแน่นอน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 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การเปิดร้านบน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Shopee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ทำได้ไม่ยาก เพียงสมัครบัญชีแอดเคา</a:t>
            </a:r>
            <a:r>
              <a:rPr lang="th-TH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ท์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ก็สามารถเลือกซื้อสินค้าหรือวางขายสินค้าได้ทันที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Shopee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สามารถวางขายสินค้าได้หลากหลายหมวดหมู่ เสริมความมั่นใจให้ลูกค้าได้ด้วยการติดดาวและรีวิวจากลูกค้าที่เคยสั่งซื้อสินค้า ทำให้ร้านค้าสามารถเพิ่มยอดขายได้ อีกทั้ง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Shopee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ยังมีระบบการชำระสินค้าที่ครอบคลุมทุกช่องทางและเชื่อมต่อกับบริการขนส่งที่หลากหลาย ทำให้ร้านค้าและลูกค้าสามารถซื้อ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–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สินค้าได้อย่างสบายใจ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pic>
        <p:nvPicPr>
          <p:cNvPr id="7" name="Picture 4" descr="Lazada Logo Vector New">
            <a:extLst>
              <a:ext uri="{FF2B5EF4-FFF2-40B4-BE49-F238E27FC236}">
                <a16:creationId xmlns:a16="http://schemas.microsoft.com/office/drawing/2014/main" id="{4B495854-728B-4B93-B053-EE82DC02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083" y="2198880"/>
            <a:ext cx="9150212" cy="56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7D526E-7B52-4A63-9C0A-A20250141CE0}"/>
              </a:ext>
            </a:extLst>
          </p:cNvPr>
          <p:cNvSpPr txBox="1"/>
          <p:nvPr/>
        </p:nvSpPr>
        <p:spPr>
          <a:xfrm>
            <a:off x="3604592" y="3661200"/>
            <a:ext cx="71694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240" algn="thaiDist"/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เป็นช่องทางซื้อ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–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ขายสินค้าออนไลน์ ยอกนิยมที่อันดับ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2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ครองใจนักช้อปชาวไทย ซึ่ง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Lazada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e – Commerce platform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ที่คนขายออนไลน์สามารถใช้บริการได้</a:t>
            </a:r>
            <a:r>
              <a:rPr lang="th-TH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คร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อวงจรไม่แพ้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Shopee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ทั้งหมวกหมู่สินค้าที่มีมากมาย การสั่งซื้อสินค้า การขนส่ง และระบบการชำระเงินที่ครบครัน มีส่วนของการรีวิวจากประสบการณ์ตรงของลูกค้าคนอื่น ไว้ให้ลูกค้าตรวจสอบความน่าเชื่อถือของร้านค้าและสินค้าได้ ด้วยฐานลูกค้าที่มีมากมายและโปรโมชั่นที่ช่วยดึงดูดผู้บริโภคให้เข้ามาเลือกซื้อสินค้าได้เสมอจึงทำให้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Lazada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เป็นแพลตฟอร์มขายของออนไลน์ที่ได้รับความนิยมคนขายออนไลน์ไม่ควรมองข้ามห่างต้องการขยายธุรกิจ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574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F0D2C163-DADB-448A-A552-8BF85F41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acebook ">
            <a:extLst>
              <a:ext uri="{FF2B5EF4-FFF2-40B4-BE49-F238E27FC236}">
                <a16:creationId xmlns:a16="http://schemas.microsoft.com/office/drawing/2014/main" id="{EFB61B12-4E3E-45EE-8761-35154F2F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97" y="382657"/>
            <a:ext cx="1949726" cy="19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77FA8-A749-4BEC-9936-72DC7D526175}"/>
              </a:ext>
            </a:extLst>
          </p:cNvPr>
          <p:cNvSpPr txBox="1"/>
          <p:nvPr/>
        </p:nvSpPr>
        <p:spPr>
          <a:xfrm>
            <a:off x="5514562" y="771910"/>
            <a:ext cx="33461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240" algn="ctr"/>
            <a:r>
              <a:rPr lang="en-US" sz="32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Facebook Marketplace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26BF4-A0FD-4B2B-B986-22AF7A13E442}"/>
              </a:ext>
            </a:extLst>
          </p:cNvPr>
          <p:cNvSpPr txBox="1"/>
          <p:nvPr/>
        </p:nvSpPr>
        <p:spPr>
          <a:xfrm>
            <a:off x="2743201" y="2443470"/>
            <a:ext cx="70634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240" algn="thaiDist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หากรู้จัก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Facebook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Fanpage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แล้ว ต้องไม่พลาดที่จะรู้จัก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Facebook Marketplace 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ที่เป็นฟีเจอร์สำหรับซื้อ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– 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ขาย สินค้าออนไลน์ ที่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Facebook 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พัฒนาขึ้นมาเพื่อคนขายของออนไลน์โดยเฉพาะ โดยเฉพาะ เป็นฟีเจอร์ที่มีความสะดวกที่สมาชิกสามารถโพสต์ขายสินค้าบน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Facebook 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ได้ทันทีโดยไม่ต้องสร้าง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Fanpage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ขึ้นมารองรับ โดยผู้ใช้งานที่ต้องการซื้อสินค้าก็สามารถกดติดต่อเพื่อตกลงซื้อสินค้ากับผู้ขายได้อย่างง่ายดาย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770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4AA2E8-6D3D-4C3F-BA97-9360A5DB34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47612E-2F0A-47B6-AF6D-7E35F1130217}"/>
              </a:ext>
            </a:extLst>
          </p:cNvPr>
          <p:cNvSpPr/>
          <p:nvPr/>
        </p:nvSpPr>
        <p:spPr>
          <a:xfrm>
            <a:off x="1060173" y="56839"/>
            <a:ext cx="10071653" cy="13611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7A07C-316A-4FBD-A760-21AC672D0E41}"/>
              </a:ext>
            </a:extLst>
          </p:cNvPr>
          <p:cNvSpPr txBox="1"/>
          <p:nvPr/>
        </p:nvSpPr>
        <p:spPr>
          <a:xfrm>
            <a:off x="1945585" y="154180"/>
            <a:ext cx="8110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 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</a:rPr>
              <a:t>การตลาด</a:t>
            </a:r>
            <a:r>
              <a:rPr lang="th-TH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</a:rPr>
              <a:t>พาณิชย์อิเล็กทรอนิกส์  </a:t>
            </a:r>
          </a:p>
          <a:p>
            <a:pPr algn="ctr"/>
            <a:r>
              <a:rPr lang="th-TH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</a:rPr>
              <a:t>    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</a:rPr>
              <a:t>E-Commerce 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F9D33-FB76-495A-A1DE-78777717B3ED}"/>
              </a:ext>
            </a:extLst>
          </p:cNvPr>
          <p:cNvSpPr txBox="1"/>
          <p:nvPr/>
        </p:nvSpPr>
        <p:spPr>
          <a:xfrm>
            <a:off x="371061" y="1609036"/>
            <a:ext cx="5168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การตลาดอีคอมเมิร์ซแบบที่ 1: การโฆษณา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32118-AA01-419F-9913-5BEF84CCA3A5}"/>
              </a:ext>
            </a:extLst>
          </p:cNvPr>
          <p:cNvSpPr txBox="1"/>
          <p:nvPr/>
        </p:nvSpPr>
        <p:spPr>
          <a:xfrm>
            <a:off x="371061" y="2123192"/>
            <a:ext cx="56296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โฆษณาเป็นรูปแบบการตลาดที่ไม่เหมือนใครเพราะมันหมายถึงวิธีที่คุณโปรโมตผลิตภัณฑ์ของคุณโดยตรงและเกือบทุกครั้งเกี่ยวข้องกับการที่ บริษัท จ่ายค่าธรรมเนียมในการลงรายการโฆษณาเหล่านั้นในพื้นที่ที่เกี่ยวข้อง การโฆษณาจึงเป็นรูปแบบหนึ่งของการตลาดและมีความสำคัญอย่างยิ่งต่อความสำเร็จของร้านค้าออนไลน์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5F43B-329B-4CB6-B126-65BB1E645248}"/>
              </a:ext>
            </a:extLst>
          </p:cNvPr>
          <p:cNvSpPr txBox="1"/>
          <p:nvPr/>
        </p:nvSpPr>
        <p:spPr>
          <a:xfrm>
            <a:off x="352838" y="4431516"/>
            <a:ext cx="64057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การโฆษณาแบบชำระเงินมีให้บริการในพื้นที่ต่อไปนี้: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เว็บไซต์โซ</a:t>
            </a:r>
            <a:r>
              <a:rPr lang="th-TH" sz="2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เชี</a:t>
            </a: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ยลมีเดียเช่น </a:t>
            </a:r>
            <a:r>
              <a:rPr 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Instagram, Facebook </a:t>
            </a: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 </a:t>
            </a:r>
            <a:r>
              <a:rPr 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Pinterest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เครื่องมือค้นหาเช่น </a:t>
            </a:r>
            <a:r>
              <a:rPr 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Google </a:t>
            </a: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 </a:t>
            </a:r>
            <a:r>
              <a:rPr 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Bing </a:t>
            </a: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 </a:t>
            </a:r>
            <a:r>
              <a:rPr lang="en-US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DuckDuckGo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เว็บไซต์อื่น ๆ ไม่ว่าจะเป็นการเข้าถึงเว็บไซต์เหล่านั้นหรือโดยใช้เครือข่ายโฆษณา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พิมพ์เอกสารเช่นนิตยสารและป้ายโฆษณา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สื่อภาพเช่นภาพตัวอย่างในโรงภาพยนตร์หรือโฆษณาทางทีวี</a:t>
            </a:r>
          </a:p>
        </p:txBody>
      </p:sp>
      <p:pic>
        <p:nvPicPr>
          <p:cNvPr id="10" name="Picture 2" descr="โฆษณาสำหรับการตลาดอีคอมเมิร์ซ">
            <a:extLst>
              <a:ext uri="{FF2B5EF4-FFF2-40B4-BE49-F238E27FC236}">
                <a16:creationId xmlns:a16="http://schemas.microsoft.com/office/drawing/2014/main" id="{D8975538-26D6-437A-8E8B-D3C8E8DF7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0" y="1488808"/>
            <a:ext cx="5300870" cy="47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1BF397-F977-486D-B420-87ADDD60EFBB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127964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>
            <a:extLst>
              <a:ext uri="{FF2B5EF4-FFF2-40B4-BE49-F238E27FC236}">
                <a16:creationId xmlns:a16="http://schemas.microsoft.com/office/drawing/2014/main" id="{7923550E-7F39-4626-916F-6DD171FA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obile commerce">
            <a:extLst>
              <a:ext uri="{FF2B5EF4-FFF2-40B4-BE49-F238E27FC236}">
                <a16:creationId xmlns:a16="http://schemas.microsoft.com/office/drawing/2014/main" id="{BCEFA51E-4C3B-4B88-B7EE-CA0D8FE6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663686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6D47B8-E6E1-4E25-AA61-C159FD2CD2B9}"/>
              </a:ext>
            </a:extLst>
          </p:cNvPr>
          <p:cNvSpPr txBox="1"/>
          <p:nvPr/>
        </p:nvSpPr>
        <p:spPr>
          <a:xfrm>
            <a:off x="2869095" y="145920"/>
            <a:ext cx="91174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 </a:t>
            </a:r>
            <a:r>
              <a:rPr lang="en-US" sz="3200" b="1" i="0" strike="noStrik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  <a:hlinkClick r:id="rId4" tooltip="Mobile Application(โมบาย แอปพลิเคชัน)คืออะไร::Mobile Application(โมบาย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Mobile</a:t>
            </a:r>
            <a:r>
              <a:rPr lang="en-US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Commerce 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หรือ </a:t>
            </a:r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M-Commerce 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คือ </a:t>
            </a:r>
            <a:r>
              <a:rPr lang="th-TH" sz="3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การทำ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ธุรกิจซื้อขายออนไลน์ ผ่านทางสมาร์ทโฟนหรือผ่านเครือข่ายโทรศัพท์เคลื่อนที่ รวมถึง</a:t>
            </a:r>
            <a:r>
              <a:rPr lang="th-TH" sz="3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การทำ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กิจกรรมต่าง ๆ ที่เกี่ยวข้องกับธุรกรรม การเงิน อาจจะคล้ายกับคำว่า </a:t>
            </a:r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E-Commerce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 แต่ว่า             </a:t>
            </a:r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M-Commerce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 จะทำกิจกรรมบนสมาร์ทโฟนหรืออุปกรณ์ไร้สายเท่านั้น แต่ที่เหมือนกันคือเป็นการซื้อขายผ่านออนไลน์เช่น ทำให้ช่วยผลักดันให้ </a:t>
            </a:r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E-Commerce 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เติบโตขึ้น จากการเข้าถึงอินเทอร์เน็ตที่ง่ายขึ้น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758A4-081A-477A-AC47-8CC0EA67E7CD}"/>
              </a:ext>
            </a:extLst>
          </p:cNvPr>
          <p:cNvSpPr txBox="1"/>
          <p:nvPr/>
        </p:nvSpPr>
        <p:spPr>
          <a:xfrm>
            <a:off x="337930" y="3054102"/>
            <a:ext cx="115161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fontAlgn="base"/>
            <a:r>
              <a:rPr lang="th-TH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ในยุคนี้การใช้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  <a:hlinkClick r:id="rId5" tooltip="5 อันดับบริการข้อมูลบนสมาร์ทโฟน::               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สมาร์ทโฟน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 </a:t>
            </a:r>
            <a:r>
              <a:rPr lang="th-TH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ครองอันดับ 1 เป็นอุปกรณ์การเข้าใช้งานอินเทอร์เน็ต และการใช้งานผ่านสมาร์ทโฟนที่คนส่วนใหญ่ใช้งานคือ ธุรกิจการซื้อขายผ่านทางอินเตอร์เน็ต หรือสื่ออิเล็กทรอนิกส์ต่างๆ เรามักจะเรียกกันว่า </a:t>
            </a:r>
            <a:r>
              <a:rPr lang="en-US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  <a:hlinkClick r:id="rId6" tooltip="E-Commerce คืออะไร อีคอมเมิร์ช คือ การดำเนินธุรกิจ โดยใช้สื่ออิเล็กทรอนิกส์::E-Commerce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lang="en-US" sz="2800" b="1" i="0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  <a:hlinkClick r:id="rId6" tooltip="E-Commerce คืออะไร อีคอมเมิร์ช คือ การดำเนินธุรกิจ โดยใช้สื่ออิเล็กทรอนิกส์::E-Commerce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Commerc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 </a:t>
            </a:r>
            <a:r>
              <a:rPr lang="th-TH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แต่เทรนด์ของผู้บริโภคยุคใหม่ที่ช็อปปิ้งสินค้าผ่านทางสมาร์ทโฟน ทำให้พ่อค้าแม่ค้าออนไลน์ไม่อาจมองข้าม เพราะเป็นการซื้อขายที่ง่าย ทำที่ไหนก็ได้ การซื้อขายออนไลน์ผ่านสมาร์ทโฟน เลยทำให้กลายมาเป็นธุรกิจที่เรียกว่า 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M-Commerce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8E1AD-D0E2-43CF-8B8C-9D78747FAFC4}"/>
              </a:ext>
            </a:extLst>
          </p:cNvPr>
          <p:cNvSpPr txBox="1"/>
          <p:nvPr/>
        </p:nvSpPr>
        <p:spPr>
          <a:xfrm>
            <a:off x="1331842" y="4869984"/>
            <a:ext cx="10522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ธุรกิจ </a:t>
            </a:r>
            <a:r>
              <a:rPr lang="en-US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M-Commerce </a:t>
            </a:r>
            <a:r>
              <a:rPr lang="th-TH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เติบโตขึ้นอย่างรวดเร็ว คนส่วนใหญ่ใช้งานสมาร์ทโฟนกันมากขึ้นทุกวัน และแนวโน</a:t>
            </a:r>
            <a:r>
              <a:rPr lang="th-TH" sz="28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้ว</a:t>
            </a:r>
            <a:r>
              <a:rPr lang="th-TH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การเติบโตของ </a:t>
            </a:r>
            <a:r>
              <a:rPr lang="en-US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M-Commerce </a:t>
            </a:r>
            <a:r>
              <a:rPr lang="th-TH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ก็จะเพิ่มมากขึ้นเลยๆ ผู้ประกอบการ </a:t>
            </a:r>
            <a:r>
              <a:rPr lang="en-US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E-Commerce </a:t>
            </a:r>
            <a:r>
              <a:rPr lang="th-TH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sarabunnew" panose="020B0500040200020003" pitchFamily="34" charset="-34"/>
                <a:cs typeface="thsarabunnew" panose="020B0500040200020003" pitchFamily="34" charset="-34"/>
              </a:rPr>
              <a:t>หลายรายก็มีการพัฒนารูปแบบการขายให้รองรับกับสมาร์ทโฟนมากขึ้น เช่น พัฒนาเว็บไซต์ให้รองรับรูปแบบบนสมาร์ทโฟน หรือพัฒนาแอปพลิเคชันสำหรับการขาย เพื่อตอบโจทย์ให้กับผู้บริโภคที่ช็อปปิ้งสินค้าผ่านทางสมาร์ทโฟนกันมากขึ้น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CF7297-985E-49DB-B8FC-6D9D21EEC27D}"/>
              </a:ext>
            </a:extLst>
          </p:cNvPr>
          <p:cNvSpPr txBox="1"/>
          <p:nvPr/>
        </p:nvSpPr>
        <p:spPr>
          <a:xfrm>
            <a:off x="8866843" y="6488668"/>
            <a:ext cx="359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https://www.mindphp.com</a:t>
            </a:r>
          </a:p>
        </p:txBody>
      </p:sp>
    </p:spTree>
    <p:extLst>
      <p:ext uri="{BB962C8B-B14F-4D97-AF65-F5344CB8AC3E}">
        <p14:creationId xmlns:p14="http://schemas.microsoft.com/office/powerpoint/2010/main" val="3380461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iland-ecomscape">
            <a:extLst>
              <a:ext uri="{FF2B5EF4-FFF2-40B4-BE49-F238E27FC236}">
                <a16:creationId xmlns:a16="http://schemas.microsoft.com/office/drawing/2014/main" id="{E3D49FB0-FD6A-464A-A8BC-E45ABC6D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FD055-8921-4282-9251-0AAA7BB3F412}"/>
              </a:ext>
            </a:extLst>
          </p:cNvPr>
          <p:cNvSpPr txBox="1"/>
          <p:nvPr/>
        </p:nvSpPr>
        <p:spPr>
          <a:xfrm>
            <a:off x="5088835" y="6401473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684350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i-top-e-retailers">
            <a:extLst>
              <a:ext uri="{FF2B5EF4-FFF2-40B4-BE49-F238E27FC236}">
                <a16:creationId xmlns:a16="http://schemas.microsoft.com/office/drawing/2014/main" id="{4F375A8C-E381-47CC-AF86-DEBA7B75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417"/>
            <a:ext cx="12192000" cy="527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071AEF-0394-4442-B8AB-3C0A8F67CD81}"/>
              </a:ext>
            </a:extLst>
          </p:cNvPr>
          <p:cNvSpPr txBox="1"/>
          <p:nvPr/>
        </p:nvSpPr>
        <p:spPr>
          <a:xfrm>
            <a:off x="549965" y="252655"/>
            <a:ext cx="1109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i="1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กลุ่มบริษัทยักษ์ใหญ่ของตลาดออนไลน์ในไทย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8A5D4-FF93-443B-A48D-F3A8F76506B0}"/>
              </a:ext>
            </a:extLst>
          </p:cNvPr>
          <p:cNvSpPr txBox="1"/>
          <p:nvPr/>
        </p:nvSpPr>
        <p:spPr>
          <a:xfrm>
            <a:off x="5088835" y="6401473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3346636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shion-ecommerce-thailand">
            <a:extLst>
              <a:ext uri="{FF2B5EF4-FFF2-40B4-BE49-F238E27FC236}">
                <a16:creationId xmlns:a16="http://schemas.microsoft.com/office/drawing/2014/main" id="{5597B86B-8650-4D67-9AE4-7397BDB1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7164"/>
            <a:ext cx="12192001" cy="53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2488A-8876-4085-A4AC-64DFB3EA46A7}"/>
              </a:ext>
            </a:extLst>
          </p:cNvPr>
          <p:cNvSpPr txBox="1"/>
          <p:nvPr/>
        </p:nvSpPr>
        <p:spPr>
          <a:xfrm>
            <a:off x="496955" y="265908"/>
            <a:ext cx="11198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i="1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ตลาดแฟชั่นประเทศไทยประกอบไปด้วยผู้ค้าหลากหลายทั้งจากในและนอกประเทศ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0ADFC-FB61-4B42-B519-45E18BAD7D46}"/>
              </a:ext>
            </a:extLst>
          </p:cNvPr>
          <p:cNvSpPr txBox="1"/>
          <p:nvPr/>
        </p:nvSpPr>
        <p:spPr>
          <a:xfrm>
            <a:off x="5088835" y="6401473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1546340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D4C3ADB-80F7-4F94-9664-78F8E520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44E78-0440-422E-9C22-1FACB03EC97C}"/>
              </a:ext>
            </a:extLst>
          </p:cNvPr>
          <p:cNvSpPr txBox="1"/>
          <p:nvPr/>
        </p:nvSpPr>
        <p:spPr>
          <a:xfrm>
            <a:off x="2199861" y="140660"/>
            <a:ext cx="9780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1" dirty="0">
                <a:solidFill>
                  <a:srgbClr val="4A4A4A"/>
                </a:solidFill>
                <a:effectLst/>
                <a:latin typeface="Sarabun"/>
              </a:rPr>
              <a:t>แบรนด์เครื่องสำอางเพิ่มช่องทางการขายออนไลน์ ทั้งขายบนเว็บไซต์บน </a:t>
            </a:r>
            <a:r>
              <a:rPr lang="en-US" sz="2800" b="1" i="1" dirty="0">
                <a:solidFill>
                  <a:srgbClr val="4A4A4A"/>
                </a:solidFill>
                <a:effectLst/>
                <a:latin typeface="Sarabun"/>
              </a:rPr>
              <a:t>Marketplace </a:t>
            </a:r>
          </a:p>
          <a:p>
            <a:pPr algn="ctr"/>
            <a:r>
              <a:rPr lang="th-TH" sz="2800" b="1" i="1" dirty="0">
                <a:solidFill>
                  <a:srgbClr val="4A4A4A"/>
                </a:solidFill>
                <a:effectLst/>
                <a:latin typeface="Sarabun"/>
              </a:rPr>
              <a:t>และผ่านผู้จัดจำหน่าย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BADD2-D076-4900-A3B6-7D721C6EDA17}"/>
              </a:ext>
            </a:extLst>
          </p:cNvPr>
          <p:cNvSpPr txBox="1"/>
          <p:nvPr/>
        </p:nvSpPr>
        <p:spPr>
          <a:xfrm>
            <a:off x="5088835" y="6401473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176859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E419871-5630-4B98-8BCB-1A8EB622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E27A9-C90B-40B9-B23C-2C1ABDF5E477}"/>
              </a:ext>
            </a:extLst>
          </p:cNvPr>
          <p:cNvSpPr txBox="1"/>
          <p:nvPr/>
        </p:nvSpPr>
        <p:spPr>
          <a:xfrm>
            <a:off x="463828" y="1407110"/>
            <a:ext cx="52081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อีคอมเมิร์ซรูปแบบ 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Customer-to-Customer (C2C) </a:t>
            </a:r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นับ</a:t>
            </a:r>
            <a:r>
              <a:rPr lang="th-TH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เป็</a:t>
            </a:r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นอีคอมเมิร์ซรูปแบบแรก</a:t>
            </a:r>
            <a:r>
              <a:rPr lang="th-TH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ๆข</a:t>
            </a:r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องไทยที่ยังได้รับความนิยมอย่างต่อเนื่อง 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C2C Marketplace </a:t>
            </a:r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ที่ก่อตั้งมานานและเป็นที่นิยมอย่าง </a:t>
            </a:r>
            <a:r>
              <a:rPr lang="en-US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WeLoveShopping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, </a:t>
            </a:r>
            <a:r>
              <a:rPr lang="en-US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Tarad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 </a:t>
            </a:r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และ </a:t>
            </a:r>
            <a:r>
              <a:rPr lang="en-US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Pramool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 </a:t>
            </a:r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ถูกบริหารโดยทีมงานท้องถิ่น แต่ปัจจุบันกำลังโดนถูกผู้เล่นต่างชาติอย่าง 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Shopee </a:t>
            </a:r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ที่มี </a:t>
            </a:r>
            <a:r>
              <a:rPr lang="en-US" sz="28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Garena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 </a:t>
            </a:r>
            <a:r>
              <a:rPr lang="th-TH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บริษัทเกมส์ยักษ์ใหญ่ในเอเชียตะวันออกเฉียงใต้เป็นผู้สนับสนุน นำแพลตฟอร์มใหม่ๆเข้ามาแย่งตลาด 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abun"/>
              </a:rPr>
              <a:t>C2C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68C46-5A10-4228-BD14-A8EAF74ACF23}"/>
              </a:ext>
            </a:extLst>
          </p:cNvPr>
          <p:cNvSpPr txBox="1"/>
          <p:nvPr/>
        </p:nvSpPr>
        <p:spPr>
          <a:xfrm>
            <a:off x="0" y="618798"/>
            <a:ext cx="804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store Bold"/>
              </a:rPr>
              <a:t>ผู้ค้ามือใหม่กำลังแซงผู้ค้าเจ้าเก่าในตลาด </a:t>
            </a:r>
            <a:r>
              <a:rPr lang="en-US" sz="40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store Bold"/>
              </a:rPr>
              <a:t>C2C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C88C2-4F53-4F6E-8A4A-B46A71E31CC5}"/>
              </a:ext>
            </a:extLst>
          </p:cNvPr>
          <p:cNvSpPr txBox="1"/>
          <p:nvPr/>
        </p:nvSpPr>
        <p:spPr>
          <a:xfrm>
            <a:off x="5088835" y="6401473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799671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77457DE-FA80-487D-BD2B-C31368A5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43D48-9AC6-4A97-A8D6-C67D2AC74BB1}"/>
              </a:ext>
            </a:extLst>
          </p:cNvPr>
          <p:cNvSpPr txBox="1"/>
          <p:nvPr/>
        </p:nvSpPr>
        <p:spPr>
          <a:xfrm>
            <a:off x="1113183" y="571359"/>
            <a:ext cx="10694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36F2F"/>
                </a:solidFill>
                <a:effectLst/>
                <a:latin typeface="Superstore Bold"/>
              </a:rPr>
              <a:t>Facebook, Instagram </a:t>
            </a:r>
            <a:r>
              <a:rPr lang="th-TH" sz="2800" b="1" i="0" dirty="0">
                <a:solidFill>
                  <a:srgbClr val="F36F2F"/>
                </a:solidFill>
                <a:effectLst/>
                <a:latin typeface="Superstore Bold"/>
              </a:rPr>
              <a:t>และ </a:t>
            </a:r>
            <a:r>
              <a:rPr lang="en-US" sz="2800" b="1" i="0" dirty="0">
                <a:solidFill>
                  <a:srgbClr val="F36F2F"/>
                </a:solidFill>
                <a:effectLst/>
                <a:latin typeface="Superstore Bold"/>
              </a:rPr>
              <a:t>LINE </a:t>
            </a:r>
            <a:r>
              <a:rPr lang="th-TH" sz="2800" b="1" i="0" dirty="0">
                <a:solidFill>
                  <a:srgbClr val="F36F2F"/>
                </a:solidFill>
                <a:effectLst/>
                <a:latin typeface="Superstore Bold"/>
              </a:rPr>
              <a:t>ขับเคลื่อนกระแส </a:t>
            </a:r>
            <a:r>
              <a:rPr lang="en-US" sz="2800" b="1" i="0" dirty="0">
                <a:solidFill>
                  <a:srgbClr val="F36F2F"/>
                </a:solidFill>
                <a:effectLst/>
                <a:latin typeface="Superstore Bold"/>
              </a:rPr>
              <a:t>Social Commerce </a:t>
            </a:r>
            <a:r>
              <a:rPr lang="th-TH" sz="2800" b="1" i="0" dirty="0">
                <a:solidFill>
                  <a:srgbClr val="F36F2F"/>
                </a:solidFill>
                <a:effectLst/>
                <a:latin typeface="Superstore Bold"/>
              </a:rPr>
              <a:t>ในประเทศไทย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6E10B-C92F-4251-8030-E3E0AEE17C0E}"/>
              </a:ext>
            </a:extLst>
          </p:cNvPr>
          <p:cNvSpPr txBox="1"/>
          <p:nvPr/>
        </p:nvSpPr>
        <p:spPr>
          <a:xfrm>
            <a:off x="4943061" y="1392777"/>
            <a:ext cx="70700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b="1" i="0" dirty="0">
                <a:solidFill>
                  <a:srgbClr val="FFFF00"/>
                </a:solidFill>
                <a:effectLst/>
                <a:latin typeface="Sarabun"/>
              </a:rPr>
              <a:t>Social</a:t>
            </a:r>
            <a:r>
              <a:rPr lang="th-TH" sz="2400" b="1" i="0" dirty="0">
                <a:solidFill>
                  <a:srgbClr val="FFFF00"/>
                </a:solidFill>
                <a:effectLst/>
                <a:latin typeface="Sarabun"/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Sarabun"/>
              </a:rPr>
              <a:t>Commerce</a:t>
            </a:r>
            <a:r>
              <a:rPr lang="th-TH" sz="2400" b="1" i="0" dirty="0">
                <a:solidFill>
                  <a:srgbClr val="FFFF00"/>
                </a:solidFill>
                <a:effectLst/>
                <a:latin typeface="Sarabun"/>
              </a:rPr>
              <a:t> คือรูปแบบ</a:t>
            </a:r>
            <a:r>
              <a:rPr lang="th-TH" sz="2400" b="1" i="0" dirty="0" err="1">
                <a:solidFill>
                  <a:srgbClr val="FFFF00"/>
                </a:solidFill>
                <a:effectLst/>
                <a:latin typeface="Sarabun"/>
              </a:rPr>
              <a:t>ธุ</a:t>
            </a:r>
            <a:r>
              <a:rPr lang="th-TH" sz="2400" b="1" i="0" dirty="0">
                <a:solidFill>
                  <a:srgbClr val="FFFF00"/>
                </a:solidFill>
                <a:effectLst/>
                <a:latin typeface="Sarabun"/>
              </a:rPr>
              <a:t>รกิจอีคอมเมิร์ซที่เหมาะสมและตอบสนอง 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Sarabun"/>
              </a:rPr>
              <a:t>Lifestyle</a:t>
            </a:r>
            <a:r>
              <a:rPr lang="th-TH" sz="2400" b="1" i="0" dirty="0">
                <a:solidFill>
                  <a:srgbClr val="FFFF00"/>
                </a:solidFill>
                <a:effectLst/>
                <a:latin typeface="Sarabun"/>
              </a:rPr>
              <a:t> ของคนไทย ผู้ค้าไทยสร้างร้านค้าบน 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Sarabun"/>
              </a:rPr>
              <a:t>Facebook </a:t>
            </a:r>
            <a:r>
              <a:rPr lang="th-TH" sz="2400" b="1" i="0" dirty="0">
                <a:solidFill>
                  <a:srgbClr val="FFFF00"/>
                </a:solidFill>
                <a:effectLst/>
                <a:latin typeface="Sarabun"/>
              </a:rPr>
              <a:t>และ 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Sarabun"/>
              </a:rPr>
              <a:t>Instagram </a:t>
            </a:r>
            <a:r>
              <a:rPr lang="th-TH" sz="2400" b="1" i="0" dirty="0">
                <a:solidFill>
                  <a:srgbClr val="FFFF00"/>
                </a:solidFill>
                <a:effectLst/>
                <a:latin typeface="Sarabun"/>
              </a:rPr>
              <a:t>เพื่อโพสต์ภาพสินค้าและเพื่อให้ลูกค้าที่สนใจเข้ามาดูและสอบถามรายละเอียดก่อนตัดสินใจซื้อ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7257FC3-1DDA-4463-9C3C-FE55FED0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9" y="3220278"/>
            <a:ext cx="7301948" cy="30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92A51A-0E88-4767-924F-606745E00998}"/>
              </a:ext>
            </a:extLst>
          </p:cNvPr>
          <p:cNvSpPr txBox="1"/>
          <p:nvPr/>
        </p:nvSpPr>
        <p:spPr>
          <a:xfrm>
            <a:off x="5088835" y="6401473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2410383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1E7A3AB-8439-4040-9E1C-50B86914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Cash Icon">
            <a:extLst>
              <a:ext uri="{FF2B5EF4-FFF2-40B4-BE49-F238E27FC236}">
                <a16:creationId xmlns:a16="http://schemas.microsoft.com/office/drawing/2014/main" id="{2FB70482-8CBA-498C-87D6-E0B26DF62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3357" cy="21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B9BBE-DE95-498D-B513-40CA1AAC0C03}"/>
              </a:ext>
            </a:extLst>
          </p:cNvPr>
          <p:cNvSpPr txBox="1"/>
          <p:nvPr/>
        </p:nvSpPr>
        <p:spPr>
          <a:xfrm>
            <a:off x="2392018" y="318916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i="0" dirty="0">
                <a:solidFill>
                  <a:srgbClr val="F36F2F"/>
                </a:solidFill>
                <a:effectLst/>
                <a:latin typeface="Superstore Bold"/>
              </a:rPr>
              <a:t>เงินสดยังเป็นช่องทางการชำระที่สำคัญที่สุด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31688-5C20-4846-9A6D-297D3C2073B4}"/>
              </a:ext>
            </a:extLst>
          </p:cNvPr>
          <p:cNvSpPr txBox="1"/>
          <p:nvPr/>
        </p:nvSpPr>
        <p:spPr>
          <a:xfrm>
            <a:off x="2173356" y="903691"/>
            <a:ext cx="966083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ในปัจจุบัน ประเทศไทยยังคงเป็นสังคมที่ให้ความสำคัญกับการจ่ายตังด้วยเงินสด ซึ่ง 70% ของ ลูกค้าอีคอมเมิร์ซเลือกใ</a:t>
            </a:r>
            <a:r>
              <a:rPr lang="th-TH" sz="2800" b="0" i="0" dirty="0" err="1">
                <a:solidFill>
                  <a:srgbClr val="FFFF00"/>
                </a:solidFill>
                <a:effectLst/>
                <a:latin typeface="Sarabun"/>
              </a:rPr>
              <a:t>ข้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เป็นช่องทางการชำระ ด้วยเหตุนี้ การเติบโตของอีคอมเมิร์ซจึงน่าเป็นห่วง เนื่องด้วยผู้ขายส่วนใหญ่ไม่สามารถรองรับ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arabun"/>
              </a:rPr>
              <a:t>COD (Cash on Deliver) 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หรือการชำระด้วยเงินสดได้ แม้ว่า บริษัทโทรคมนาคม สถาบันการเงิน หรือบริการอื่นๆ พยายามจะนำเสนอ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arabun"/>
              </a:rPr>
              <a:t>Mobile Wallet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 เพื่อเป็นช่องทางการชำระเงินแบบออนไลน์ แต่ก็ยังไม่มีบริการไหน ที่สามารถเข้ามาแก้ปัญหานี้ได้</a:t>
            </a:r>
          </a:p>
          <a:p>
            <a:pPr algn="thaiDist"/>
            <a:br>
              <a:rPr lang="th-TH" dirty="0"/>
            </a:b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837A13C-DCB2-445C-AABE-3E32068A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8" y="3604592"/>
            <a:ext cx="7774884" cy="27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6A2F96-2D23-489D-9197-C24835DD272E}"/>
              </a:ext>
            </a:extLst>
          </p:cNvPr>
          <p:cNvSpPr txBox="1"/>
          <p:nvPr/>
        </p:nvSpPr>
        <p:spPr>
          <a:xfrm>
            <a:off x="5029199" y="6467587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1781098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1574AAA-9DD8-43E3-92EA-2723A1D6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Ecommerce Market Place Online Shop Icon">
            <a:extLst>
              <a:ext uri="{FF2B5EF4-FFF2-40B4-BE49-F238E27FC236}">
                <a16:creationId xmlns:a16="http://schemas.microsoft.com/office/drawing/2014/main" id="{ED16B30C-008B-44F2-AAE2-92333DEA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7183" cy="2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9645C-5F89-489F-833D-E49D180C74AB}"/>
              </a:ext>
            </a:extLst>
          </p:cNvPr>
          <p:cNvSpPr txBox="1"/>
          <p:nvPr/>
        </p:nvSpPr>
        <p:spPr>
          <a:xfrm>
            <a:off x="2756453" y="354473"/>
            <a:ext cx="91174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1" i="0" dirty="0">
                <a:solidFill>
                  <a:srgbClr val="F36F2F"/>
                </a:solidFill>
                <a:effectLst/>
                <a:latin typeface="Superstore Bold"/>
              </a:rPr>
              <a:t>การแข่งขันของบริษัท </a:t>
            </a:r>
            <a:r>
              <a:rPr lang="en-US" sz="2800" b="1" i="0" dirty="0">
                <a:solidFill>
                  <a:srgbClr val="F36F2F"/>
                </a:solidFill>
                <a:effectLst/>
                <a:latin typeface="Superstore Bold"/>
              </a:rPr>
              <a:t>Logistic </a:t>
            </a:r>
            <a:r>
              <a:rPr lang="th-TH" sz="2800" b="1" i="0" dirty="0">
                <a:solidFill>
                  <a:srgbClr val="F36F2F"/>
                </a:solidFill>
                <a:effectLst/>
                <a:latin typeface="Superstore Bold"/>
              </a:rPr>
              <a:t>นำไปสู่การตัดราคาในที่สุด</a:t>
            </a:r>
          </a:p>
          <a:p>
            <a:pPr algn="l"/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การเจริญเติบโตของอีคอมเมิร์ซในแถบเอเชียตะวันออกเฉียงใต้ช่วยให้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arabun"/>
              </a:rPr>
              <a:t>Logistic Startup 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ที่มุ่งจะแก้ปัญหาเรื่องระบบขนส่ง เช่น การขนส่งข้ามวัน หรือ การติดตาม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arabun"/>
              </a:rPr>
              <a:t>Live-Tracking 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เป็นไปได้ดีเยี่ยม  ความสำเร็จ ของ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arabun"/>
              </a:rPr>
              <a:t>Uber 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และ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arabun"/>
              </a:rPr>
              <a:t>Grab 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เป็นแรงผลักดันให้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arabun"/>
              </a:rPr>
              <a:t>Startup 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หลายๆที่ นำเสนอระบบส่งสินค้า แบบ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Sarabun"/>
              </a:rPr>
              <a:t>on-demand </a:t>
            </a:r>
            <a:r>
              <a:rPr lang="th-TH" sz="2800" b="0" i="0" dirty="0">
                <a:solidFill>
                  <a:srgbClr val="FFFF00"/>
                </a:solidFill>
                <a:effectLst/>
                <a:latin typeface="Sarabun"/>
              </a:rPr>
              <a:t>มากขึ้น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FE8AA-9BA3-49FA-9D84-EB0B7580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2875722"/>
            <a:ext cx="11105322" cy="34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6FE35D-1E06-4472-A4A8-B9FBDF75A3A7}"/>
              </a:ext>
            </a:extLst>
          </p:cNvPr>
          <p:cNvSpPr txBox="1"/>
          <p:nvPr/>
        </p:nvSpPr>
        <p:spPr>
          <a:xfrm>
            <a:off x="5088835" y="6401473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3646664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9EE731F-3E5B-4F42-B88A-B1C15E29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ard Commerce Credit Icon">
            <a:extLst>
              <a:ext uri="{FF2B5EF4-FFF2-40B4-BE49-F238E27FC236}">
                <a16:creationId xmlns:a16="http://schemas.microsoft.com/office/drawing/2014/main" id="{AB38F8A7-2EE2-41EA-84B6-C386B981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313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pl-delivery-thailand">
            <a:extLst>
              <a:ext uri="{FF2B5EF4-FFF2-40B4-BE49-F238E27FC236}">
                <a16:creationId xmlns:a16="http://schemas.microsoft.com/office/drawing/2014/main" id="{B61F3AF2-6E0A-4F3E-A2FF-FDF1389D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80" y="125483"/>
            <a:ext cx="9727094" cy="28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E478D5-682C-4F25-B89B-52901D5727A7}"/>
              </a:ext>
            </a:extLst>
          </p:cNvPr>
          <p:cNvSpPr txBox="1"/>
          <p:nvPr/>
        </p:nvSpPr>
        <p:spPr>
          <a:xfrm>
            <a:off x="344556" y="3220764"/>
            <a:ext cx="75007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FFFF00"/>
                </a:solidFill>
                <a:effectLst/>
                <a:latin typeface="Sarabun"/>
              </a:rPr>
              <a:t>	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บริษัทหลากหลายที่ ที่นำเสนอ 3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Sarabun"/>
              </a:rPr>
              <a:t>PL service (third-party logistics 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หรือการ 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Sarabun"/>
              </a:rPr>
              <a:t>outsource 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การขนส่ง) และมุ่งเน้นใน</a:t>
            </a:r>
            <a:r>
              <a:rPr lang="th-TH" sz="2800" b="1" i="1" dirty="0" err="1">
                <a:solidFill>
                  <a:srgbClr val="FFFF00"/>
                </a:solidFill>
                <a:effectLst/>
                <a:latin typeface="Sarabun"/>
              </a:rPr>
              <a:t>การทำ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ให้ 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Sarabun"/>
              </a:rPr>
              <a:t>Last Mile Delivery 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เป็นไปอย่างราบรื่นหมายความว่า บริษัทต่างๆกำลังแข่งขันอย่างสูง และเริ่มตัดราคาลง ทำให้ 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Sarabun"/>
              </a:rPr>
              <a:t>Margin 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นั้นน้อยลงไปด้วย</a:t>
            </a:r>
          </a:p>
          <a:p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	บริษัทที่นำเสนอบริการ 3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Sarabun"/>
              </a:rPr>
              <a:t>PL 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เป็นการลดราคาค่าขนส่ง 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Sarabun"/>
              </a:rPr>
              <a:t>Last Mile Delivery 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และเอื้อประโยชน์ต่อ 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Sarabun"/>
              </a:rPr>
              <a:t>Marketplace </a:t>
            </a:r>
            <a:r>
              <a:rPr lang="th-TH" sz="2800" b="1" i="1" dirty="0">
                <a:solidFill>
                  <a:srgbClr val="FFFF00"/>
                </a:solidFill>
                <a:effectLst/>
                <a:latin typeface="Sarabun"/>
              </a:rPr>
              <a:t>ต่างๆ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2EC4B-33ED-4121-BC10-63F5C7F2004E}"/>
              </a:ext>
            </a:extLst>
          </p:cNvPr>
          <p:cNvSpPr txBox="1"/>
          <p:nvPr/>
        </p:nvSpPr>
        <p:spPr>
          <a:xfrm>
            <a:off x="5088835" y="6401473"/>
            <a:ext cx="710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https://techsauce.co/tech-and-biz/thailand-ecomscape-5-takeaways</a:t>
            </a:r>
          </a:p>
        </p:txBody>
      </p:sp>
    </p:spTree>
    <p:extLst>
      <p:ext uri="{BB962C8B-B14F-4D97-AF65-F5344CB8AC3E}">
        <p14:creationId xmlns:p14="http://schemas.microsoft.com/office/powerpoint/2010/main" val="89537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78095D3-8398-4FE1-B035-CFA9DE7F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0"/>
            <a:ext cx="12192000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d Cash On Delivery Ecommerce Icon">
            <a:extLst>
              <a:ext uri="{FF2B5EF4-FFF2-40B4-BE49-F238E27FC236}">
                <a16:creationId xmlns:a16="http://schemas.microsoft.com/office/drawing/2014/main" id="{51D2C181-AA08-477E-8A99-99833FE0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461" y="23190"/>
            <a:ext cx="1762539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04767-ECF5-4B78-8A75-5201DE4CAD59}"/>
              </a:ext>
            </a:extLst>
          </p:cNvPr>
          <p:cNvSpPr txBox="1"/>
          <p:nvPr/>
        </p:nvSpPr>
        <p:spPr>
          <a:xfrm>
            <a:off x="2570922" y="213404"/>
            <a:ext cx="771276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เครื่องมือที่ช่วยในการโฆษณา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  <a:hlinkClick r:id="rId4"/>
              </a:rPr>
              <a:t>โฆษณา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  <a:hlinkClick r:id="rId4"/>
              </a:rPr>
              <a:t>Google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ร้านค้าครบวงจรสำหรับการสร้างกำหนดเป้าหมายและจ่ายเงินสำหรับโฆษณาที่แสดงบน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Google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และเครือข่าย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  <a:hlinkClick r:id="rId5"/>
              </a:rPr>
              <a:t>Google Merchant Center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วิธีที่ดีที่สุดในการให้ผลิตภัณฑ์ของคุณเข้าสู่ระบบในส่วน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Google Shopping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ของเครื่องมือค้นหา กล่าวโดยย่อคือผู้เยี่ยมชมสามารถซื้อผลิตภัณฑ์ของคุณได้โดยตรงผ่าน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Google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  <a:hlinkClick r:id="rId6"/>
              </a:rPr>
              <a:t>โฆษณา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  <a:hlinkClick r:id="rId6"/>
              </a:rPr>
              <a:t>Facebook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400" b="1" i="0" dirty="0" err="1">
                <a:solidFill>
                  <a:srgbClr val="34313F"/>
                </a:solidFill>
                <a:effectLst/>
                <a:latin typeface="Beatrice"/>
              </a:rPr>
              <a:t>แดช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บอร์ดสำหรับกำหนดค่าและกำหนดเป้าหมายโฆษณาให้ไปได้ทั้งบน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Facebook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และ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Instagram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  <a:hlinkClick r:id="rId7"/>
              </a:rPr>
              <a:t>โฆษณา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  <a:hlinkClick r:id="rId7"/>
              </a:rPr>
              <a:t>Pinterest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ผู้จัดการโฆษณาที่คุณเลือกวัตถุประสงค์แทรกการออกแบบและผลิตภัณฑ์ของคุณจากนั้นเปิดตัวโฆษณาให้ผู้ใช้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Pinterest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ดู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  <a:hlinkClick r:id="rId8"/>
              </a:rPr>
              <a:t>โฆษณา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  <a:hlinkClick r:id="rId8"/>
              </a:rPr>
              <a:t>Amazon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โซลูชั่นเพื่อโปรโมตผลิตภัณฑ์และแบรนด์ของคุณใน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Amazon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  <a:hlinkClick r:id="rId9"/>
              </a:rPr>
              <a:t>โฆษณา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  <a:hlinkClick r:id="rId9"/>
              </a:rPr>
              <a:t>Bing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400" b="1" i="0" dirty="0">
                <a:solidFill>
                  <a:srgbClr val="34313F"/>
                </a:solidFill>
                <a:effectLst/>
                <a:latin typeface="Beatrice"/>
              </a:rPr>
              <a:t>แพลตฟอร์มโฆษณาเพื่อเข้าถึงลูกค้ามากขึ้นผ่านเครื่องมือค้นหา </a:t>
            </a:r>
            <a:r>
              <a:rPr lang="en-US" sz="2400" b="1" i="0" dirty="0">
                <a:solidFill>
                  <a:srgbClr val="34313F"/>
                </a:solidFill>
                <a:effectLst/>
                <a:latin typeface="Beatrice"/>
              </a:rPr>
              <a:t>Bing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62B58-0795-4953-A104-2D3B78AF6FB8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918560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273AA503-0EB3-4098-9D22-13A94A0F1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95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D7E9B908-98D7-44E4-A472-482CF6F2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2B6C2-E87F-4798-875D-667631A39193}"/>
              </a:ext>
            </a:extLst>
          </p:cNvPr>
          <p:cNvSpPr txBox="1"/>
          <p:nvPr/>
        </p:nvSpPr>
        <p:spPr>
          <a:xfrm>
            <a:off x="7513983" y="6414053"/>
            <a:ext cx="4678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https://marketeeronline.co/archives/207221</a:t>
            </a:r>
          </a:p>
        </p:txBody>
      </p:sp>
    </p:spTree>
    <p:extLst>
      <p:ext uri="{BB962C8B-B14F-4D97-AF65-F5344CB8AC3E}">
        <p14:creationId xmlns:p14="http://schemas.microsoft.com/office/powerpoint/2010/main" val="426700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7C9B38C-FEEC-4EDC-AAEF-CCDB0A82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nalytics Chart E Commerce Icon">
            <a:extLst>
              <a:ext uri="{FF2B5EF4-FFF2-40B4-BE49-F238E27FC236}">
                <a16:creationId xmlns:a16="http://schemas.microsoft.com/office/drawing/2014/main" id="{16B6C926-5C6A-4F94-858B-0F2D1413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0"/>
            <a:ext cx="2292626" cy="22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EC177-2CCF-408E-9A7C-09995A4E0C9F}"/>
              </a:ext>
            </a:extLst>
          </p:cNvPr>
          <p:cNvSpPr txBox="1"/>
          <p:nvPr/>
        </p:nvSpPr>
        <p:spPr>
          <a:xfrm>
            <a:off x="3611218" y="252655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i="0" dirty="0">
                <a:solidFill>
                  <a:srgbClr val="002060"/>
                </a:solidFill>
                <a:effectLst/>
                <a:latin typeface="sukhumvit"/>
              </a:rPr>
              <a:t>7 ประเทศ ตลาดอีคอมเมิร์ซใหญ่ที่สุดในโลก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D886B1-7B80-4EE9-B4CE-A37952BC5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301951"/>
              </p:ext>
            </p:extLst>
          </p:nvPr>
        </p:nvGraphicFramePr>
        <p:xfrm>
          <a:off x="1369391" y="905419"/>
          <a:ext cx="9868452" cy="551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DEEA3C-0DC6-471B-9061-DE0F3747F139}"/>
              </a:ext>
            </a:extLst>
          </p:cNvPr>
          <p:cNvSpPr txBox="1"/>
          <p:nvPr/>
        </p:nvSpPr>
        <p:spPr>
          <a:xfrm>
            <a:off x="1709530" y="6453810"/>
            <a:ext cx="9992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https://www.bangkokbanksme.com/en/which-country-largest-e-commerce-market-the-world</a:t>
            </a:r>
          </a:p>
        </p:txBody>
      </p:sp>
    </p:spTree>
    <p:extLst>
      <p:ext uri="{BB962C8B-B14F-4D97-AF65-F5344CB8AC3E}">
        <p14:creationId xmlns:p14="http://schemas.microsoft.com/office/powerpoint/2010/main" val="2694283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246F4BC-9709-4779-ABA1-6A7C5E4C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lobal Market Online Shopping Ecommerce Icon">
            <a:extLst>
              <a:ext uri="{FF2B5EF4-FFF2-40B4-BE49-F238E27FC236}">
                <a16:creationId xmlns:a16="http://schemas.microsoft.com/office/drawing/2014/main" id="{83D3F4A8-E1CA-462B-B9D3-B8F63C48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5635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urchase เพอเชส คืออะไร">
            <a:extLst>
              <a:ext uri="{FF2B5EF4-FFF2-40B4-BE49-F238E27FC236}">
                <a16:creationId xmlns:a16="http://schemas.microsoft.com/office/drawing/2014/main" id="{CFF57D0A-8447-41FE-BF09-BD96D5D3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1" y="2637181"/>
            <a:ext cx="2977598" cy="34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ขอขอบคุณ, ขอบคุณ, ข้อเสนอแนะ, ตัวอักษร, การ์ดอวยพร">
            <a:extLst>
              <a:ext uri="{FF2B5EF4-FFF2-40B4-BE49-F238E27FC236}">
                <a16:creationId xmlns:a16="http://schemas.microsoft.com/office/drawing/2014/main" id="{1E1C286D-A24F-47D1-B598-12A6AB0B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52" y="1017104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5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42917-14DF-4540-AD3D-42F338A1E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7D1D9-A202-4798-A1D1-BD76684C9601}"/>
              </a:ext>
            </a:extLst>
          </p:cNvPr>
          <p:cNvSpPr txBox="1"/>
          <p:nvPr/>
        </p:nvSpPr>
        <p:spPr>
          <a:xfrm>
            <a:off x="424069" y="2473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การตลาดอีคอมเมิร์ซแบบที่ 2: การตลาดทางอีเมล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0B17D-B70C-4CD6-9C2D-36221D979D01}"/>
              </a:ext>
            </a:extLst>
          </p:cNvPr>
          <p:cNvSpPr txBox="1"/>
          <p:nvPr/>
        </p:nvSpPr>
        <p:spPr>
          <a:xfrm>
            <a:off x="238539" y="1017898"/>
            <a:ext cx="6811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การตลาดทางอีเมล (</a:t>
            </a:r>
            <a:r>
              <a:rPr lang="en-US" sz="24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e-mail marketing) </a:t>
            </a:r>
            <a:r>
              <a:rPr lang="th-TH" sz="24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หมายถึง</a:t>
            </a:r>
            <a:r>
              <a:rPr lang="th-TH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การตลาก</a:t>
            </a:r>
            <a:r>
              <a:rPr lang="th-TH" sz="24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ที่ใช้วิธีการส่ง</a:t>
            </a:r>
            <a:r>
              <a:rPr lang="th-TH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อีเมล</a:t>
            </a:r>
            <a:r>
              <a:rPr lang="th-TH" sz="24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เพื่อใช้เป็นสื่อ</a:t>
            </a:r>
            <a:r>
              <a:rPr lang="th-TH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โฆษณา</a:t>
            </a:r>
            <a:r>
              <a:rPr lang="th-TH" sz="24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หรือข้อมูลข่าวสาร ผ่านไปยังกลุ่มคนจำนวนมาก โดยที่คนรับทั้งหมดจะต้องยอมรับหรือยินยอม ซึ่งผู้ที่ต้องการรับอีเมลจะรวมอยู่ในรายชื่อที่เรียกว่า 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opt</a:t>
            </a:r>
            <a:r>
              <a:rPr lang="th-TH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</a:t>
            </a:r>
            <a:r>
              <a:rPr lang="th-TH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e-mail</a:t>
            </a:r>
            <a:r>
              <a:rPr lang="en-US" sz="24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th-TH" sz="24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หากผู้รับไม่ต้องการรับอีเมลอีกต่อไปก็สามารถยกเลิกเพื่อถอนออกจากรายชื่อได้ แต่หากส่งอีเมลไปโดยผู้รับไม่ยินยอมหรือไม่เคยติดต่อกันมาก่อน จะถือว่าเป็นการรบกวนทางอีเมล ไม่ใช่การตลาดทางอีเมล ศัพท์ทางเทคนิคเรียกว่า </a:t>
            </a:r>
            <a:r>
              <a:rPr lang="th-TH" sz="2400" i="0" u="none" strike="noStrike" dirty="0" err="1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2" tooltip="สแป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สแ</a:t>
            </a:r>
            <a:r>
              <a:rPr lang="th-TH" sz="2400" i="0" u="none" strike="no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2" tooltip="สแป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ปม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36C1E-7A7A-42E1-823C-41FA88418177}"/>
              </a:ext>
            </a:extLst>
          </p:cNvPr>
          <p:cNvSpPr txBox="1"/>
          <p:nvPr/>
        </p:nvSpPr>
        <p:spPr>
          <a:xfrm>
            <a:off x="1199323" y="3570744"/>
            <a:ext cx="58508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การส่งข้อความอีเมลมีหลายรูปแบบใน</a:t>
            </a:r>
            <a:r>
              <a:rPr lang="th-TH" sz="2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โล</a:t>
            </a: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กอีคอมเมิร์ซ: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รายรับ.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จดหมายข่าว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ข้อความในรถเข็นที่ละทิ้ง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ข้อเสนอส่งเสริมการขาย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อีเมลความภักดีของลูกค้า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คำแนะนำผลิตภัณฑ์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ข้อความลงทะเบียนบัญชี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การมีส่วนร่วมอีกครั้งหรืออีเมลลูกค้าที่เลิกใช้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ขายดีและขายข้าม</a:t>
            </a:r>
          </a:p>
        </p:txBody>
      </p:sp>
      <p:pic>
        <p:nvPicPr>
          <p:cNvPr id="8" name="Picture 2" descr="การตลาดอีเมล">
            <a:extLst>
              <a:ext uri="{FF2B5EF4-FFF2-40B4-BE49-F238E27FC236}">
                <a16:creationId xmlns:a16="http://schemas.microsoft.com/office/drawing/2014/main" id="{8273D077-C698-419B-8526-477F26A4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6" y="1"/>
            <a:ext cx="4837044" cy="63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7876F-7488-4530-9CEB-311EE173945A}"/>
              </a:ext>
            </a:extLst>
          </p:cNvPr>
          <p:cNvSpPr txBox="1"/>
          <p:nvPr/>
        </p:nvSpPr>
        <p:spPr>
          <a:xfrm>
            <a:off x="4996070" y="6427672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418199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EE3703C6-9778-4D51-8455-F1776B09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20D2B5-987C-4EDB-84C5-33C251A3511B}"/>
              </a:ext>
            </a:extLst>
          </p:cNvPr>
          <p:cNvSpPr txBox="1"/>
          <p:nvPr/>
        </p:nvSpPr>
        <p:spPr>
          <a:xfrm>
            <a:off x="3147392" y="292412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เครื่องมือที่ช่วยใน</a:t>
            </a:r>
            <a:r>
              <a:rPr lang="th-TH" sz="3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การทำ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การตลาดทางอีเมล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18500-CCD6-4961-9741-21159B141023}"/>
              </a:ext>
            </a:extLst>
          </p:cNvPr>
          <p:cNvSpPr txBox="1"/>
          <p:nvPr/>
        </p:nvSpPr>
        <p:spPr>
          <a:xfrm>
            <a:off x="3047999" y="1052974"/>
            <a:ext cx="87331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0" i="0" dirty="0" err="1">
                <a:solidFill>
                  <a:srgbClr val="34313F"/>
                </a:solidFill>
                <a:effectLst/>
                <a:latin typeface="Beatrice"/>
                <a:hlinkClick r:id="rId3"/>
              </a:rPr>
              <a:t>Omnisend</a:t>
            </a:r>
            <a:r>
              <a:rPr lang="en-US" sz="2800" b="0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หนึ่งในเครื่องมือทางการตลาดอีคอมเมิร์ซที่มีประสิทธิภาพมากขึ้นในตลาด มีการผสานรวมกับแพล</a:t>
            </a:r>
            <a:r>
              <a:rPr lang="th-TH" sz="2800" b="0" i="0" dirty="0" err="1">
                <a:solidFill>
                  <a:srgbClr val="34313F"/>
                </a:solidFill>
                <a:effectLst/>
                <a:latin typeface="Beatrice"/>
              </a:rPr>
              <a:t>ตฟ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อร์มอีคอมเมิร์ซที่สำคัญเท</a:t>
            </a:r>
            <a:r>
              <a:rPr lang="th-TH" sz="2800" b="0" i="0" dirty="0" err="1">
                <a:solidFill>
                  <a:srgbClr val="34313F"/>
                </a:solidFill>
                <a:effectLst/>
                <a:latin typeface="Beatrice"/>
              </a:rPr>
              <a:t>มเ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พลตที่สวยงามและ</a:t>
            </a:r>
            <a:r>
              <a:rPr lang="th-TH" sz="2800" b="0" i="0" dirty="0" err="1">
                <a:solidFill>
                  <a:srgbClr val="34313F"/>
                </a:solidFill>
                <a:effectLst/>
                <a:latin typeface="Beatrice"/>
              </a:rPr>
              <a:t>เวิร์กโฟลว์อี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คอมเมิร์ซอัตโนมัติ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0" i="0" dirty="0" err="1">
                <a:solidFill>
                  <a:srgbClr val="34313F"/>
                </a:solidFill>
                <a:effectLst/>
                <a:latin typeface="Beatrice"/>
                <a:hlinkClick r:id="rId4"/>
              </a:rPr>
              <a:t>Klaviyo</a:t>
            </a:r>
            <a:r>
              <a:rPr lang="en-US" sz="2800" b="0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ตัวเลือกสำหรับการตลาดทั้งอีเมลและ </a:t>
            </a:r>
            <a:r>
              <a:rPr lang="en-US" sz="2800" b="0" i="0" dirty="0">
                <a:solidFill>
                  <a:srgbClr val="34313F"/>
                </a:solidFill>
                <a:effectLst/>
                <a:latin typeface="Beatrice"/>
              </a:rPr>
              <a:t>SMS 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ผ่านหลายแพลตฟอร์ม คุณลักษณะต่างๆ ได้แก่ การแบ่งกลุ่มการใช้วิทยาศาสตร์ข้อมูลและการรายงาน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  <a:hlinkClick r:id="rId5"/>
              </a:rPr>
              <a:t>เซกูโน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 - การตลาดทางอีเมลพร้อมการกำหนดเป้าหมายและผลิตภัณฑ์ที่แนะนำสร้างขึ้นเพื่อ </a:t>
            </a:r>
            <a:r>
              <a:rPr lang="en-US" sz="2800" b="0" i="0" dirty="0">
                <a:solidFill>
                  <a:srgbClr val="34313F"/>
                </a:solidFill>
                <a:effectLst/>
                <a:latin typeface="Beatrice"/>
              </a:rPr>
              <a:t>Shopify.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b="0" i="0" dirty="0">
                <a:solidFill>
                  <a:srgbClr val="34313F"/>
                </a:solidFill>
                <a:effectLst/>
                <a:latin typeface="Beatrice"/>
                <a:hlinkClick r:id="rId6"/>
              </a:rPr>
              <a:t>MailChimp</a:t>
            </a:r>
            <a:r>
              <a:rPr lang="en-US" sz="2800" b="0" i="0" dirty="0">
                <a:solidFill>
                  <a:srgbClr val="34313F"/>
                </a:solidFill>
                <a:effectLst/>
                <a:latin typeface="Beatrice"/>
              </a:rPr>
              <a:t> - 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หนึ่งในแพลตฟอร์มการตลาดผ่านอีเมลยอดนิยม ไม่ได้สร้างขึ้นเพ</a:t>
            </a:r>
            <a:r>
              <a:rPr lang="th-TH" sz="2800" b="0" i="0" dirty="0" err="1">
                <a:solidFill>
                  <a:srgbClr val="34313F"/>
                </a:solidFill>
                <a:effectLst/>
                <a:latin typeface="Beatrice"/>
              </a:rPr>
              <a:t>ื่</a:t>
            </a:r>
            <a:r>
              <a:rPr lang="th-TH" sz="2800" b="0" i="0" dirty="0">
                <a:solidFill>
                  <a:srgbClr val="34313F"/>
                </a:solidFill>
                <a:effectLst/>
                <a:latin typeface="Beatrice"/>
              </a:rPr>
              <a:t>ออีคอมเมิร์ซโดยเฉพาะ แต่มีระบบอัตโนมัติที่มีประสิทธิภาพเพื่อจุดประสงค์นั้น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C0F774-A752-41DF-BEAC-661FB83B900F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168811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3FE903-30E1-4FD9-A82F-714D4A614A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F8C44-3EAD-4CB5-9759-FCD9414EFD6A}"/>
              </a:ext>
            </a:extLst>
          </p:cNvPr>
          <p:cNvSpPr txBox="1"/>
          <p:nvPr/>
        </p:nvSpPr>
        <p:spPr>
          <a:xfrm>
            <a:off x="0" y="332168"/>
            <a:ext cx="7116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การตลาดอีคอมเมิร์ซแบบที่ 3: การตลาดบนโซ</a:t>
            </a: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เชี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ยลมีเดีย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D0F45-0B89-41AC-B19B-D26F43A5B3B4}"/>
              </a:ext>
            </a:extLst>
          </p:cNvPr>
          <p:cNvSpPr txBox="1"/>
          <p:nvPr/>
        </p:nvSpPr>
        <p:spPr>
          <a:xfrm>
            <a:off x="506895" y="855388"/>
            <a:ext cx="111782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การทำ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สื่อการตลาดออนไลน์บนช่องทางต่าง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ๆ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บนโลก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social media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โดยออกแบบการใช้ทั้ง กลุย</a:t>
            </a:r>
            <a:r>
              <a:rPr lang="th-TH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ทธ์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เทคนิค ต่างๆให้สอดคล้องและ เหมาะสมกับกลุ่มเป้าหมายของเรา เครื่องมือการตลาดออนไลน์ที่เรารู้จักและคุ้นเคยกันดี เช่น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Line, Facebook, Twitter, Instagram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YouTube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ข้อดีของ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Social Media Marketing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หรือ </a:t>
            </a:r>
            <a:r>
              <a:rPr lang="en-US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smm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คือ ช่วยให้เราสามารถสร้างเนื้อหา หรือ ทำการโปรโมท ไปยังกลุ่มเป้าหมายได้กว้างมากยิ่งขึ้น เนื่องจากไม่มีข้อจำกัดในการสื่อ แล้วอีกข้อที่หลายคนอาจจะคาดไม่ถึง การใช้ </a:t>
            </a:r>
            <a:r>
              <a:rPr lang="en-US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social media </a:t>
            </a:r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ป็นสื่อกลางในการสื่อหาลูกค้านั้นเราสามารถเก็บข้อมูลการเข้าถึงสิ่งที่เราสื่อออกไปและนำกลับมาวิเคราะห์เพื่อนำไป พัฒนา และปรับใช้ในแคมแปญต่อไปให้มีประสิทธิภาพมากขึ้น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08426-3D2D-4E91-9874-FB8E1836293A}"/>
              </a:ext>
            </a:extLst>
          </p:cNvPr>
          <p:cNvSpPr txBox="1"/>
          <p:nvPr/>
        </p:nvSpPr>
        <p:spPr>
          <a:xfrm>
            <a:off x="639418" y="3963931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รายชื่อคู่แข่ง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ในตลาด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โฆษณาโซ</a:t>
            </a:r>
            <a:r>
              <a:rPr lang="th-TH" sz="3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เชี</a:t>
            </a:r>
            <a:r>
              <a:rPr lang="th-TH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ยลมีเดีย</a:t>
            </a:r>
          </a:p>
          <a:p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โฆษณา 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Facebook</a:t>
            </a:r>
          </a:p>
          <a:p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โฆษณา 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Instagram</a:t>
            </a:r>
          </a:p>
          <a:p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โฆษณา 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Pinterest</a:t>
            </a:r>
          </a:p>
          <a:p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โฆษณา 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LinkedIn</a:t>
            </a:r>
          </a:p>
          <a:p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Twitter 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โฆษณา</a:t>
            </a:r>
          </a:p>
          <a:p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โฆษณา 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Snapchat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57572-A8E5-44F2-9300-11ED60B57F3D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57947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B4A5E3A-D0C3-4936-B7C8-A7D0183C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8CAE6-C6C6-40DE-8F6B-15CCB6D9C852}"/>
              </a:ext>
            </a:extLst>
          </p:cNvPr>
          <p:cNvSpPr txBox="1"/>
          <p:nvPr/>
        </p:nvSpPr>
        <p:spPr>
          <a:xfrm>
            <a:off x="2888973" y="608377"/>
            <a:ext cx="89054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dirty="0">
                <a:solidFill>
                  <a:srgbClr val="34313F"/>
                </a:solidFill>
                <a:effectLst/>
                <a:latin typeface="Beatrice"/>
              </a:rPr>
              <a:t>เครื่องมือที่ช่วยใน</a:t>
            </a:r>
            <a:r>
              <a:rPr lang="th-TH" sz="3200" b="1" i="0" dirty="0" err="1">
                <a:solidFill>
                  <a:srgbClr val="34313F"/>
                </a:solidFill>
                <a:effectLst/>
                <a:latin typeface="Beatrice"/>
              </a:rPr>
              <a:t>การทำ</a:t>
            </a:r>
            <a:r>
              <a:rPr lang="th-TH" sz="3200" b="1" i="0" dirty="0">
                <a:solidFill>
                  <a:srgbClr val="34313F"/>
                </a:solidFill>
                <a:effectLst/>
                <a:latin typeface="Beatrice"/>
              </a:rPr>
              <a:t>การตลาดบนโซ</a:t>
            </a:r>
            <a:r>
              <a:rPr lang="th-TH" sz="3200" b="1" i="0" dirty="0" err="1">
                <a:solidFill>
                  <a:srgbClr val="34313F"/>
                </a:solidFill>
                <a:effectLst/>
                <a:latin typeface="Beatrice"/>
              </a:rPr>
              <a:t>เชี</a:t>
            </a:r>
            <a:r>
              <a:rPr lang="th-TH" sz="3200" b="1" i="0" dirty="0">
                <a:solidFill>
                  <a:srgbClr val="34313F"/>
                </a:solidFill>
                <a:effectLst/>
                <a:latin typeface="Beatrice"/>
              </a:rPr>
              <a:t>ยลมีเดีย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เครื่องมือตั้งเวลาโซ</a:t>
            </a:r>
            <a:r>
              <a:rPr lang="th-TH" sz="3200" b="0" i="0" dirty="0" err="1">
                <a:solidFill>
                  <a:srgbClr val="34313F"/>
                </a:solidFill>
                <a:effectLst/>
                <a:latin typeface="Beatrice"/>
              </a:rPr>
              <a:t>เชีย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ล - เหมาะสำหรับจัดการเนื้อหาโซ</a:t>
            </a:r>
            <a:r>
              <a:rPr lang="th-TH" sz="3200" b="0" i="0" dirty="0" err="1">
                <a:solidFill>
                  <a:srgbClr val="34313F"/>
                </a:solidFill>
                <a:effectLst/>
                <a:latin typeface="Beatrice"/>
              </a:rPr>
              <a:t>เชีย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ลทั่วไปของคุณ เครื่องมือรวมถึงตัวเลือกเช่น </a:t>
            </a:r>
            <a:r>
              <a:rPr lang="en-US" sz="3200" b="0" i="0" dirty="0">
                <a:solidFill>
                  <a:srgbClr val="34313F"/>
                </a:solidFill>
                <a:effectLst/>
                <a:latin typeface="Beatrice"/>
                <a:hlinkClick r:id="rId3"/>
              </a:rPr>
              <a:t>Buffer</a:t>
            </a:r>
            <a:r>
              <a:rPr lang="en-US" sz="3200" b="0" i="0" dirty="0">
                <a:solidFill>
                  <a:srgbClr val="34313F"/>
                </a:solidFill>
                <a:effectLst/>
                <a:latin typeface="Beatrice"/>
              </a:rPr>
              <a:t> 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และ </a:t>
            </a:r>
            <a:r>
              <a:rPr lang="en-US" sz="3200" b="0" i="0" dirty="0">
                <a:solidFill>
                  <a:srgbClr val="34313F"/>
                </a:solidFill>
                <a:effectLst/>
                <a:latin typeface="Beatrice"/>
                <a:hlinkClick r:id="rId4"/>
              </a:rPr>
              <a:t>Hootsuite</a:t>
            </a:r>
            <a:r>
              <a:rPr lang="en-US" sz="3200" b="0" i="0" dirty="0">
                <a:solidFill>
                  <a:srgbClr val="34313F"/>
                </a:solidFill>
                <a:effectLst/>
                <a:latin typeface="Beatrice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เครือข่ายโฆษณาโซ</a:t>
            </a:r>
            <a:r>
              <a:rPr lang="th-TH" sz="3200" b="0" i="0" dirty="0" err="1">
                <a:solidFill>
                  <a:srgbClr val="34313F"/>
                </a:solidFill>
                <a:effectLst/>
                <a:latin typeface="Beatrice"/>
              </a:rPr>
              <a:t>เชีย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ล - ลิงก์จะรวมอยู่ด้านบน เครือข่ายสังคมอื่น ๆ อีกมากมายมีระบบโฆษณาของตัวเองเช่นกัน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เครื่องมือออกแบบโซ</a:t>
            </a:r>
            <a:r>
              <a:rPr lang="th-TH" sz="3200" b="0" i="0" dirty="0" err="1">
                <a:solidFill>
                  <a:srgbClr val="34313F"/>
                </a:solidFill>
                <a:effectLst/>
                <a:latin typeface="Beatrice"/>
              </a:rPr>
              <a:t>เชี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ยลอย่างรวดเร็ว - ไม่ใช่ว่าเจ้าของธุรกิจออนไลน์ทุกคนจะเป็นนักออกแบบกราฟิก ดังนั้นเราขอแนะนำเครื่องมือเช่น </a:t>
            </a:r>
            <a:r>
              <a:rPr lang="en-US" sz="3200" b="0" i="0" dirty="0">
                <a:solidFill>
                  <a:srgbClr val="34313F"/>
                </a:solidFill>
                <a:effectLst/>
                <a:latin typeface="Beatrice"/>
                <a:hlinkClick r:id="rId5"/>
              </a:rPr>
              <a:t>Canva</a:t>
            </a:r>
            <a:r>
              <a:rPr lang="en-US" sz="3200" b="0" i="0" dirty="0">
                <a:solidFill>
                  <a:srgbClr val="34313F"/>
                </a:solidFill>
                <a:effectLst/>
                <a:latin typeface="Beatrice"/>
              </a:rPr>
              <a:t> 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และ </a:t>
            </a:r>
            <a:r>
              <a:rPr lang="en-US" sz="3200" b="0" i="0" dirty="0">
                <a:solidFill>
                  <a:srgbClr val="34313F"/>
                </a:solidFill>
                <a:effectLst/>
                <a:latin typeface="Beatrice"/>
                <a:hlinkClick r:id="rId6"/>
              </a:rPr>
              <a:t>Adobe Spark</a:t>
            </a:r>
            <a:r>
              <a:rPr lang="en-US" sz="3200" b="0" i="0" dirty="0">
                <a:solidFill>
                  <a:srgbClr val="34313F"/>
                </a:solidFill>
                <a:effectLst/>
                <a:latin typeface="Beatrice"/>
              </a:rPr>
              <a:t> 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เพื่อค้นหาเท</a:t>
            </a:r>
            <a:r>
              <a:rPr lang="th-TH" sz="3200" b="0" i="0" dirty="0" err="1">
                <a:solidFill>
                  <a:srgbClr val="34313F"/>
                </a:solidFill>
                <a:effectLst/>
                <a:latin typeface="Beatrice"/>
              </a:rPr>
              <a:t>มเ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พล</a:t>
            </a:r>
            <a:r>
              <a:rPr lang="th-TH" sz="3200" b="0" i="0" dirty="0" err="1">
                <a:solidFill>
                  <a:srgbClr val="34313F"/>
                </a:solidFill>
                <a:effectLst/>
                <a:latin typeface="Beatrice"/>
              </a:rPr>
              <a:t>ตแ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ละออกแบบโพสต์โซ</a:t>
            </a:r>
            <a:r>
              <a:rPr lang="th-TH" sz="3200" b="0" i="0" dirty="0" err="1">
                <a:solidFill>
                  <a:srgbClr val="34313F"/>
                </a:solidFill>
                <a:effectLst/>
                <a:latin typeface="Beatrice"/>
              </a:rPr>
              <a:t>เชีย</a:t>
            </a:r>
            <a:r>
              <a:rPr lang="th-TH" sz="3200" b="0" i="0" dirty="0">
                <a:solidFill>
                  <a:srgbClr val="34313F"/>
                </a:solidFill>
                <a:effectLst/>
                <a:latin typeface="Beatrice"/>
              </a:rPr>
              <a:t>ลที่สวยงามอย่างรวดเร็วเพื่อให้เหมาะกับแบรนด์ของคุณ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511AB-64AE-4E36-AF37-551C8BD4A767}"/>
              </a:ext>
            </a:extLst>
          </p:cNvPr>
          <p:cNvSpPr txBox="1"/>
          <p:nvPr/>
        </p:nvSpPr>
        <p:spPr>
          <a:xfrm>
            <a:off x="4996070" y="6350653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https://ecommerce-platforms.com/th/articles/ecommerce-marketing</a:t>
            </a:r>
          </a:p>
        </p:txBody>
      </p:sp>
    </p:spTree>
    <p:extLst>
      <p:ext uri="{BB962C8B-B14F-4D97-AF65-F5344CB8AC3E}">
        <p14:creationId xmlns:p14="http://schemas.microsoft.com/office/powerpoint/2010/main" val="39010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7FBF8F4-EEA3-4F4F-ACF2-B07F7EF0F8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8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4F8BE-B0D8-440C-9844-C526B0E11B6E}"/>
              </a:ext>
            </a:extLst>
          </p:cNvPr>
          <p:cNvSpPr txBox="1"/>
          <p:nvPr/>
        </p:nvSpPr>
        <p:spPr>
          <a:xfrm>
            <a:off x="0" y="279160"/>
            <a:ext cx="9621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การตลาดอีคอมเมิร์ซแบบที่ 4: การปรับแต่งเว็บไซต์ให้ติดอันดับบนเครื่องมือการค้นหา</a:t>
            </a:r>
          </a:p>
        </p:txBody>
      </p:sp>
      <p:pic>
        <p:nvPicPr>
          <p:cNvPr id="17" name="Picture 2" descr="แผนคำหลักสำหรับการตลาดอีคอมเมิร์ซ">
            <a:extLst>
              <a:ext uri="{FF2B5EF4-FFF2-40B4-BE49-F238E27FC236}">
                <a16:creationId xmlns:a16="http://schemas.microsoft.com/office/drawing/2014/main" id="{FC25C78C-7CA4-4A89-80F7-239E473B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04" y="2305877"/>
            <a:ext cx="3921297" cy="24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ลอง-Shopify">
            <a:extLst>
              <a:ext uri="{FF2B5EF4-FFF2-40B4-BE49-F238E27FC236}">
                <a16:creationId xmlns:a16="http://schemas.microsoft.com/office/drawing/2014/main" id="{7DB0C18A-9ACE-4B64-90F4-F42B745D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05" y="4761046"/>
            <a:ext cx="3935896" cy="20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E29A01-FD27-4B4A-BB7D-201B7F933E10}"/>
              </a:ext>
            </a:extLst>
          </p:cNvPr>
          <p:cNvSpPr txBox="1"/>
          <p:nvPr/>
        </p:nvSpPr>
        <p:spPr>
          <a:xfrm>
            <a:off x="349886" y="815246"/>
            <a:ext cx="11656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เว็บไซต์ที่จัดทำดัชนีสามารถพบได้ในหน้าแรกของ 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Google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หรือ 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Bing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 สำหรับคำหลักบางคำ แต่ทุกอย่างขึ้นอยู่กับการแข่งขันของคำหลักนั้นและสิ่งที่ผู้คนกำลังค้นหาดังนั้นการมีไซ</a:t>
            </a:r>
            <a:r>
              <a:rPr lang="th-TH" sz="24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ต์</a:t>
            </a:r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ที่จัดทำดัชนีจึงมักจะเป็นขั้นต่ำที่ว่างเปล่าเมื่อพูดถึงการเพิ่มประสิทธิภาพกลไกค้นหา (</a:t>
            </a:r>
            <a:r>
              <a:rPr lang="en-US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SEO)</a:t>
            </a:r>
          </a:p>
          <a:p>
            <a:pPr algn="thaiDist"/>
            <a:r>
              <a:rPr lang="th-TH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กลยุทธ์การตลาดผ่านเครื่องมือค้นหาเพิ่มเติม ได้แก่ การโฆษณาแบบเสียค่าใช้จ่าย แพลตฟอร์มการช็อปปิ้งของเครื่องมือค้นหา และการปรับปรุงการค้นหาทั่วไป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AC7718-FD7B-42B8-AE55-926148107A9B}"/>
              </a:ext>
            </a:extLst>
          </p:cNvPr>
          <p:cNvSpPr txBox="1"/>
          <p:nvPr/>
        </p:nvSpPr>
        <p:spPr>
          <a:xfrm>
            <a:off x="349886" y="2754238"/>
            <a:ext cx="6612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ขั้นตอนเพื่อเพิ่มการจัดอันดับเครื่องมือค้นหาและดึงดูดผู้มีโอกาสเป็นลูกค้าให้มากขึ้น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49DC7-00C4-4ED8-86D5-10B9092AE6A7}"/>
              </a:ext>
            </a:extLst>
          </p:cNvPr>
          <p:cNvSpPr txBox="1"/>
          <p:nvPr/>
        </p:nvSpPr>
        <p:spPr>
          <a:xfrm>
            <a:off x="349886" y="3154348"/>
            <a:ext cx="76676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buFont typeface="Arial" panose="020B0604020202020204" pitchFamily="34" charset="0"/>
              <a:buChar char="•"/>
            </a:pP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ลงทะเบียนโดเมนเว็บไซต์และแผนผังเว็บไซต์ด้วยเครื่องมือค้นหาหลัก ๆ</a:t>
            </a:r>
          </a:p>
          <a:p>
            <a:pPr algn="thaiDist">
              <a:buFont typeface="Arial" panose="020B0604020202020204" pitchFamily="34" charset="0"/>
              <a:buChar char="•"/>
            </a:pP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ลงชื่อสมัครใช้ </a:t>
            </a:r>
            <a: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Webmaster Tools </a:t>
            </a: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เมื่อมี โมดูลเหล่านี้นำเสนอโดยเครื่องมือค้นหาเช่น </a:t>
            </a:r>
            <a: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Google </a:t>
            </a: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และ </a:t>
            </a:r>
            <a:r>
              <a:rPr lang="en-US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Bing </a:t>
            </a: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มีรายงานเพื่อตรวจสอบความสำเร็จของกลยุทธ์เครื่องมือค้นหาของคุณพร้อมกับเคล็ดลับในการปรับปรุง</a:t>
            </a:r>
          </a:p>
          <a:p>
            <a:pPr algn="thaiDist">
              <a:buFont typeface="Arial" panose="020B0604020202020204" pitchFamily="34" charset="0"/>
              <a:buChar char="•"/>
            </a:pP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เพิ่มประสิทธิภาพเว็บไซต์ของคุณเพื่อความเร็วที่เร็วขึ้นและประสบการณ์การใช้งานที่ดีขึ้น โดยปกติจะเกี่ยวข้องกับการเพิ่มประสิทธิภาพรูปภาพขนาดใหญ่ตรวจสอบให้แน่ใจว่าเว็บไซต์ของคุณพร้อมใช้งานบนอุปกรณ์เคลื่อนที่และส่วนอื่น ๆ ของการล้างเว็บไซต์</a:t>
            </a:r>
          </a:p>
          <a:p>
            <a:pPr algn="thaiDist">
              <a:buFont typeface="Arial" panose="020B0604020202020204" pitchFamily="34" charset="0"/>
              <a:buChar char="•"/>
            </a:pP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เพิ่มประสิทธิภาพหน้าผลิตภัณฑ์และหน้าเว็บไซต์ทั้งหมดสำหรับเรื่องนั้นด้วยคำหลักที่ไม่เพียง แต่เกี่ยวข้องกับธุรกิจของคุณเท่านั้น แต่ยังใช้สำหรับการค้นหาเป็นประจำ</a:t>
            </a:r>
          </a:p>
          <a:p>
            <a:pPr algn="thaiDist">
              <a:buFont typeface="Arial" panose="020B0604020202020204" pitchFamily="34" charset="0"/>
              <a:buChar char="•"/>
            </a:pP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สร้างเนื้อหาที่เป็นลายลักษณ์อักษรและภาพที่ยกระดับประสบการณ์ของผู้ใช้และเพิ่มมูลค่าให้กับแบรนด์ของคุณ โพสต์บล็อกวิดีโอและอินโฟกราฟิกให้โอกาสสำหรับทรัพยากรของลูกค้าที่มีคุณภาพสูงในขณะเดียวกันก็ช่วยให้คุณสามารถเพิ่มประสิทธิภาพสำหรับคำหลักเป้าหมายได้</a:t>
            </a:r>
          </a:p>
          <a:p>
            <a:pPr algn="thaiDist">
              <a:buFont typeface="Arial" panose="020B0604020202020204" pitchFamily="34" charset="0"/>
              <a:buChar char="•"/>
            </a:pP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เพิ่มประสิทธิภาพกระบวนการชำระเงินของคุณ การวางสินค้าลงในตะกร้าสินค้าออนไลน์และชำระเงินง่ายแค่ไหน? ทุกอย่างตั้งแต่จำนวนขั้นตอนที่จำเป็นไปจนถึงความรวดเร็วของไซ</a:t>
            </a:r>
            <a:r>
              <a:rPr lang="th-TH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ต์</a:t>
            </a:r>
            <a:r>
              <a:rPr lang="th-TH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rice"/>
              </a:rPr>
              <a:t>เข้ามามีบทบาท</a:t>
            </a:r>
          </a:p>
        </p:txBody>
      </p:sp>
    </p:spTree>
    <p:extLst>
      <p:ext uri="{BB962C8B-B14F-4D97-AF65-F5344CB8AC3E}">
        <p14:creationId xmlns:p14="http://schemas.microsoft.com/office/powerpoint/2010/main" val="47899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4807</Words>
  <Application>Microsoft Office PowerPoint</Application>
  <PresentationFormat>Widescreen</PresentationFormat>
  <Paragraphs>222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Angsana New</vt:lpstr>
      <vt:lpstr>Arial</vt:lpstr>
      <vt:lpstr>Beatrice</vt:lpstr>
      <vt:lpstr>Calibri</vt:lpstr>
      <vt:lpstr>Calibri Light</vt:lpstr>
      <vt:lpstr>Cordia New</vt:lpstr>
      <vt:lpstr>Courier New</vt:lpstr>
      <vt:lpstr>Sarabun</vt:lpstr>
      <vt:lpstr>sukhumvit</vt:lpstr>
      <vt:lpstr>Superstore Bold</vt:lpstr>
      <vt:lpstr>TH SarabunPSK</vt:lpstr>
      <vt:lpstr>thsarabunnew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ชมภู สายเสมา</dc:creator>
  <cp:lastModifiedBy>ชมภู สายเสมา</cp:lastModifiedBy>
  <cp:revision>15</cp:revision>
  <dcterms:created xsi:type="dcterms:W3CDTF">2022-01-21T16:17:52Z</dcterms:created>
  <dcterms:modified xsi:type="dcterms:W3CDTF">2022-02-05T02:12:51Z</dcterms:modified>
</cp:coreProperties>
</file>