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C811-5B81-4E3C-85A3-54F8BC0625B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FE5-CE03-4C1E-B8C7-A6E59A166C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C811-5B81-4E3C-85A3-54F8BC0625B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FE5-CE03-4C1E-B8C7-A6E59A16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C811-5B81-4E3C-85A3-54F8BC0625B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FE5-CE03-4C1E-B8C7-A6E59A16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C811-5B81-4E3C-85A3-54F8BC0625B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FE5-CE03-4C1E-B8C7-A6E59A16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C811-5B81-4E3C-85A3-54F8BC0625B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1D9AFE5-CE03-4C1E-B8C7-A6E59A166C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C811-5B81-4E3C-85A3-54F8BC0625B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FE5-CE03-4C1E-B8C7-A6E59A16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C811-5B81-4E3C-85A3-54F8BC0625B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FE5-CE03-4C1E-B8C7-A6E59A16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C811-5B81-4E3C-85A3-54F8BC0625B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FE5-CE03-4C1E-B8C7-A6E59A16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C811-5B81-4E3C-85A3-54F8BC0625B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FE5-CE03-4C1E-B8C7-A6E59A16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C811-5B81-4E3C-85A3-54F8BC0625B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FE5-CE03-4C1E-B8C7-A6E59A16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C811-5B81-4E3C-85A3-54F8BC0625B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AFE5-CE03-4C1E-B8C7-A6E59A16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FFC811-5B81-4E3C-85A3-54F8BC0625BF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D9AFE5-CE03-4C1E-B8C7-A6E59A166C8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722" y="2133600"/>
            <a:ext cx="8534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IQM2302  Standards for Products  </a:t>
            </a:r>
            <a:r>
              <a:rPr lang="th-TH" b="1" dirty="0" smtClean="0"/>
              <a:t>3(3-0-6</a:t>
            </a:r>
            <a:r>
              <a:rPr lang="th-TH" b="1" dirty="0"/>
              <a:t>) </a:t>
            </a:r>
            <a:r>
              <a:rPr lang="th-TH" dirty="0"/>
              <a:t/>
            </a:r>
            <a:br>
              <a:rPr lang="th-TH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05800" cy="1752600"/>
          </a:xfrm>
        </p:spPr>
        <p:txBody>
          <a:bodyPr/>
          <a:lstStyle/>
          <a:p>
            <a:r>
              <a:rPr lang="en-US" dirty="0" err="1" smtClean="0"/>
              <a:t>Asst.Peof.Dr.Supattra</a:t>
            </a:r>
            <a:r>
              <a:rPr lang="en-US" dirty="0" smtClean="0"/>
              <a:t> </a:t>
            </a:r>
            <a:r>
              <a:rPr lang="en-US" dirty="0" err="1" smtClean="0"/>
              <a:t>Pranee</a:t>
            </a:r>
            <a:endParaRPr lang="en-US" dirty="0" smtClean="0"/>
          </a:p>
          <a:p>
            <a:r>
              <a:rPr lang="en-US" dirty="0" smtClean="0"/>
              <a:t>College of Innovation and Management</a:t>
            </a:r>
          </a:p>
          <a:p>
            <a:r>
              <a:rPr lang="en-US" dirty="0" err="1" smtClean="0"/>
              <a:t>Suan</a:t>
            </a:r>
            <a:r>
              <a:rPr lang="en-US" dirty="0" smtClean="0"/>
              <a:t> </a:t>
            </a:r>
            <a:r>
              <a:rPr lang="en-US" dirty="0" err="1" smtClean="0"/>
              <a:t>Sunandha</a:t>
            </a:r>
            <a:r>
              <a:rPr lang="en-US" dirty="0" smtClean="0"/>
              <a:t> </a:t>
            </a:r>
            <a:r>
              <a:rPr lang="en-US" dirty="0" err="1" smtClean="0"/>
              <a:t>Rajabhat</a:t>
            </a:r>
            <a:r>
              <a:rPr lang="en-US" dirty="0" smtClean="0"/>
              <a:t>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0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</a:t>
            </a:r>
            <a:r>
              <a:rPr lang="en-US" dirty="0"/>
              <a:t>D</a:t>
            </a:r>
            <a:r>
              <a:rPr lang="en-US" dirty="0" smtClean="0"/>
              <a:t>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 </a:t>
            </a:r>
            <a:r>
              <a:rPr lang="en-US" dirty="0"/>
              <a:t>concept type of product standardization of each type of product standardization process relevant laws different types of product standards setting product standards affecting quality management both at home and abroad </a:t>
            </a:r>
          </a:p>
        </p:txBody>
      </p:sp>
    </p:spTree>
    <p:extLst>
      <p:ext uri="{BB962C8B-B14F-4D97-AF65-F5344CB8AC3E}">
        <p14:creationId xmlns:p14="http://schemas.microsoft.com/office/powerpoint/2010/main" val="1800227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50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Book Antiqua</vt:lpstr>
      <vt:lpstr>FreesiaUPC</vt:lpstr>
      <vt:lpstr>Lucida Sans</vt:lpstr>
      <vt:lpstr>Wingdings</vt:lpstr>
      <vt:lpstr>Wingdings 2</vt:lpstr>
      <vt:lpstr>Wingdings 3</vt:lpstr>
      <vt:lpstr>Apex</vt:lpstr>
      <vt:lpstr>IQM2302  Standards for Products  3(3-0-6)  </vt:lpstr>
      <vt:lpstr>Course Description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IQM2302 มาตรฐานสาหรับผลิตภัณฑ์ 3(3-0-6)  Standards for Products</dc:title>
  <dc:creator>Supattra</dc:creator>
  <cp:lastModifiedBy>Lenovo</cp:lastModifiedBy>
  <cp:revision>16</cp:revision>
  <dcterms:created xsi:type="dcterms:W3CDTF">2022-12-18T09:54:45Z</dcterms:created>
  <dcterms:modified xsi:type="dcterms:W3CDTF">2022-12-19T02:36:32Z</dcterms:modified>
</cp:coreProperties>
</file>