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4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4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9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6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2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 xmlns:a="http://schemas.openxmlformats.org/drawingml/2006/main">
              <a:rPr lang="en" smtClean="0"/>
              <a:t>Click to edit Master title style</a:t>
            </a:r>
            <a:endParaRPr xmlns:a="http://schemas.openxmlformats.org/drawingml/2006/main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xmlns:a="http://schemas.openxmlformats.org/drawingml/2006/main" lvl="0"/>
            <a:r xmlns:a="http://schemas.openxmlformats.org/drawingml/2006/main">
              <a:rPr lang="en" smtClean="0"/>
              <a:t>Click to edit Master text styles</a:t>
            </a:r>
          </a:p>
          <a:p>
            <a:pPr xmlns:a="http://schemas.openxmlformats.org/drawingml/2006/main" lvl="1"/>
            <a:r xmlns:a="http://schemas.openxmlformats.org/drawingml/2006/main">
              <a:rPr lang="en" smtClean="0"/>
              <a:t>Second level</a:t>
            </a:r>
          </a:p>
          <a:p>
            <a:pPr xmlns:a="http://schemas.openxmlformats.org/drawingml/2006/main" lvl="2"/>
            <a:r xmlns:a="http://schemas.openxmlformats.org/drawingml/2006/main">
              <a:rPr lang="en" smtClean="0"/>
              <a:t>Third level</a:t>
            </a:r>
          </a:p>
          <a:p>
            <a:pPr xmlns:a="http://schemas.openxmlformats.org/drawingml/2006/main" lvl="3"/>
            <a:r xmlns:a="http://schemas.openxmlformats.org/drawingml/2006/main">
              <a:rPr lang="en" smtClean="0"/>
              <a:t>Fourth level</a:t>
            </a:r>
          </a:p>
          <a:p>
            <a:pPr xmlns:a="http://schemas.openxmlformats.org/drawingml/2006/main" lvl="4"/>
            <a:r xmlns:a="http://schemas.openxmlformats.org/drawingml/2006/main">
              <a:rPr lang="en" smtClean="0"/>
              <a:t>Fifth level</a:t>
            </a:r>
            <a:endParaRPr xmlns:a="http://schemas.openxmlformats.org/drawingml/2006/main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2252-49E3-43E1-86B5-BB549B9E7D3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8543-F138-4142-86B1-250BDA773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5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Autofit/>
          </a:bodyPr>
          <a:lstStyle/>
          <a:p>
            <a:r xmlns:a="http://schemas.openxmlformats.org/drawingml/2006/main">
              <a:rPr lang="en" sz="5400" dirty="0" smtClean="0"/>
              <a:t>SEMINAR MBF5685 </a:t>
            </a:r>
            <a:br xmlns:a="http://schemas.openxmlformats.org/drawingml/2006/main">
              <a:rPr lang="en-US" sz="5400" dirty="0" smtClean="0"/>
            </a:br>
            <a:r xmlns:a="http://schemas.openxmlformats.org/drawingml/2006/main">
              <a:rPr lang="en" sz="5400" dirty="0" smtClean="0"/>
              <a:t>2/2022</a:t>
            </a:r>
            <a:endParaRPr xmlns:a="http://schemas.openxmlformats.org/drawingml/2006/main"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9144000" cy="2425824"/>
          </a:xfrm>
        </p:spPr>
        <p:txBody>
          <a:bodyPr>
            <a:noAutofit/>
          </a:bodyPr>
          <a:lstStyle/>
          <a:p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Asst.Prof </a:t>
            </a:r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. Dr.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Chaithanaskorn</a:t>
            </a:r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Phawitpiriyakliti</a:t>
            </a:r>
            <a:endParaRPr xmlns:a="http://schemas.openxmlformats.org/drawingml/2006/main" lang="en-US" sz="3600" b="1" dirty="0" smtClean="0">
              <a:solidFill>
                <a:srgbClr val="1414EA"/>
              </a:solidFill>
              <a:latin typeface="TH Baijam" pitchFamily="2" charset="-34"/>
              <a:cs typeface="TH Baijam" pitchFamily="2" charset="-34"/>
            </a:endParaRPr>
          </a:p>
          <a:p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Augmented from Prof.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Dr. Rajeshwani</a:t>
            </a:r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G. Annigeri</a:t>
            </a:r>
            <a:endParaRPr xmlns:a="http://schemas.openxmlformats.org/drawingml/2006/main" lang="en-US" sz="3600" b="1" dirty="0" smtClean="0">
              <a:solidFill>
                <a:srgbClr val="1414EA"/>
              </a:solidFill>
              <a:latin typeface="TH Baijam" pitchFamily="2" charset="-34"/>
              <a:cs typeface="TH Baijam" pitchFamily="2" charset="-34"/>
            </a:endParaRPr>
          </a:p>
          <a:p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and Dr.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Aditi</a:t>
            </a:r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 </a:t>
            </a:r>
            <a:r xmlns:a="http://schemas.openxmlformats.org/drawingml/2006/main">
              <a:rPr lang="en" sz="3600" b="1" dirty="0" err="1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Chandrashekar</a:t>
            </a:r>
            <a:endParaRPr xmlns:a="http://schemas.openxmlformats.org/drawingml/2006/main" lang="en-US" sz="3600" b="1" dirty="0" smtClean="0">
              <a:solidFill>
                <a:srgbClr val="1414EA"/>
              </a:solidFill>
              <a:latin typeface="TH Baijam" pitchFamily="2" charset="-34"/>
              <a:cs typeface="TH Baijam" pitchFamily="2" charset="-34"/>
            </a:endParaRPr>
          </a:p>
          <a:p>
            <a:r xmlns:a="http://schemas.openxmlformats.org/drawingml/2006/main">
              <a:rPr lang="en" sz="3600" b="1" dirty="0" smtClean="0">
                <a:solidFill>
                  <a:srgbClr val="1414EA"/>
                </a:solidFill>
                <a:latin typeface="TH Baijam" pitchFamily="2" charset="-34"/>
                <a:cs typeface="TH Baijam" pitchFamily="2" charset="-34"/>
              </a:rPr>
              <a:t>Dec 13, 2022</a:t>
            </a:r>
            <a:endParaRPr xmlns:a="http://schemas.openxmlformats.org/drawingml/2006/main" lang="en-US" sz="3600" b="1" dirty="0">
              <a:solidFill>
                <a:srgbClr val="1414EA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AutoShape 2" descr="How to present a semin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ow to present a semin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8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SEMINAR MBF5685 2/2565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MBF5685 2/2565</dc:title>
  <dc:creator>SSRU</dc:creator>
  <cp:lastModifiedBy>SSRU</cp:lastModifiedBy>
  <cp:revision>4</cp:revision>
  <dcterms:created xsi:type="dcterms:W3CDTF">2022-12-13T08:01:58Z</dcterms:created>
  <dcterms:modified xsi:type="dcterms:W3CDTF">2022-12-13T08:48:33Z</dcterms:modified>
</cp:coreProperties>
</file>