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75" r:id="rId2"/>
    <p:sldId id="256" r:id="rId3"/>
    <p:sldId id="270" r:id="rId4"/>
    <p:sldId id="269" r:id="rId5"/>
    <p:sldId id="261" r:id="rId6"/>
    <p:sldId id="272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</p:sldIdLst>
  <p:sldSz cx="9144000" cy="6858000" type="screen4x3"/>
  <p:notesSz cx="7099300" cy="1023461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00"/>
    <a:srgbClr val="FF0066"/>
    <a:srgbClr val="0000FF"/>
    <a:srgbClr val="800080"/>
    <a:srgbClr val="FF0000"/>
    <a:srgbClr val="9900CC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>
        <p:scale>
          <a:sx n="62" d="100"/>
          <a:sy n="62" d="100"/>
        </p:scale>
        <p:origin x="390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image" Target="../media/image9.png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image" Target="../media/image9.png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F1F397-D4AE-4675-8CC1-354518ACF99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8D96DDE8-F4E8-4668-BC20-3C49B102D944}">
      <dgm:prSet phldrT="[Text]" phldr="1"/>
      <dgm:spPr/>
      <dgm:t>
        <a:bodyPr/>
        <a:lstStyle/>
        <a:p>
          <a:endParaRPr lang="th-TH" dirty="0"/>
        </a:p>
      </dgm:t>
    </dgm:pt>
    <dgm:pt modelId="{08597A52-F41F-4B7A-9124-B30C229C5AB6}" type="parTrans" cxnId="{93E4B2F3-E17A-40A8-9269-D465F5AD0BA2}">
      <dgm:prSet/>
      <dgm:spPr/>
      <dgm:t>
        <a:bodyPr/>
        <a:lstStyle/>
        <a:p>
          <a:endParaRPr lang="th-TH"/>
        </a:p>
      </dgm:t>
    </dgm:pt>
    <dgm:pt modelId="{14DC9806-7990-49F7-97E5-2A4D6385292D}" type="sibTrans" cxnId="{93E4B2F3-E17A-40A8-9269-D465F5AD0BA2}">
      <dgm:prSet/>
      <dgm:spPr/>
      <dgm:t>
        <a:bodyPr/>
        <a:lstStyle/>
        <a:p>
          <a:endParaRPr lang="th-TH"/>
        </a:p>
      </dgm:t>
    </dgm:pt>
    <dgm:pt modelId="{F67EBFAE-6615-43BF-950E-5D8BD222E24E}">
      <dgm:prSet phldrT="[Text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th-TH" sz="3000" b="1" dirty="0" smtClean="0">
              <a:latin typeface="JasmineUPC" pitchFamily="18" charset="-34"/>
              <a:cs typeface="JasmineUPC" pitchFamily="18" charset="-34"/>
            </a:rPr>
            <a:t>1. แนวทางในการพัฒนาบุคคลในองการ</a:t>
          </a:r>
          <a:endParaRPr lang="th-TH" sz="3000" dirty="0"/>
        </a:p>
      </dgm:t>
    </dgm:pt>
    <dgm:pt modelId="{FD8331A4-E390-48D8-9761-00D644806EBF}" type="parTrans" cxnId="{722C52DB-8EDF-4354-A87B-D053F01EB329}">
      <dgm:prSet/>
      <dgm:spPr/>
      <dgm:t>
        <a:bodyPr/>
        <a:lstStyle/>
        <a:p>
          <a:endParaRPr lang="th-TH"/>
        </a:p>
      </dgm:t>
    </dgm:pt>
    <dgm:pt modelId="{4727FB53-EC7D-4510-A1C1-9257C2C85E06}" type="sibTrans" cxnId="{722C52DB-8EDF-4354-A87B-D053F01EB329}">
      <dgm:prSet/>
      <dgm:spPr/>
      <dgm:t>
        <a:bodyPr/>
        <a:lstStyle/>
        <a:p>
          <a:endParaRPr lang="th-TH"/>
        </a:p>
      </dgm:t>
    </dgm:pt>
    <dgm:pt modelId="{00A798DF-6827-4D73-8AD7-A25827470B1B}">
      <dgm:prSet phldrT="[Text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th-TH" sz="3000" b="1" dirty="0" smtClean="0">
              <a:latin typeface="JasmineUPC" pitchFamily="18" charset="-34"/>
              <a:cs typeface="JasmineUPC" pitchFamily="18" charset="-34"/>
            </a:rPr>
            <a:t>2. การเรียนรู้กับการฝึกอบรม</a:t>
          </a:r>
          <a:endParaRPr lang="th-TH" sz="3000" dirty="0"/>
        </a:p>
      </dgm:t>
    </dgm:pt>
    <dgm:pt modelId="{807B17C6-71A6-4CE8-9BB3-67CB5E30A1A2}" type="parTrans" cxnId="{8027589C-CE09-4C1D-970E-27D58F93CCBD}">
      <dgm:prSet/>
      <dgm:spPr/>
      <dgm:t>
        <a:bodyPr/>
        <a:lstStyle/>
        <a:p>
          <a:endParaRPr lang="th-TH"/>
        </a:p>
      </dgm:t>
    </dgm:pt>
    <dgm:pt modelId="{C995F26F-66D4-4321-B202-CB186710EC96}" type="sibTrans" cxnId="{8027589C-CE09-4C1D-970E-27D58F93CCBD}">
      <dgm:prSet/>
      <dgm:spPr/>
      <dgm:t>
        <a:bodyPr/>
        <a:lstStyle/>
        <a:p>
          <a:endParaRPr lang="th-TH"/>
        </a:p>
      </dgm:t>
    </dgm:pt>
    <dgm:pt modelId="{31F3E640-0459-434D-9149-6EC33778A08E}">
      <dgm:prSet phldrT="[Text]" phldr="1"/>
      <dgm:spPr/>
      <dgm:t>
        <a:bodyPr/>
        <a:lstStyle/>
        <a:p>
          <a:endParaRPr lang="th-TH" dirty="0"/>
        </a:p>
      </dgm:t>
    </dgm:pt>
    <dgm:pt modelId="{AAA39A26-98EE-4594-8111-30E96809B025}" type="parTrans" cxnId="{809CE010-1EB5-4403-B493-C08511405F3F}">
      <dgm:prSet/>
      <dgm:spPr/>
      <dgm:t>
        <a:bodyPr/>
        <a:lstStyle/>
        <a:p>
          <a:endParaRPr lang="th-TH"/>
        </a:p>
      </dgm:t>
    </dgm:pt>
    <dgm:pt modelId="{D7E8E55C-5632-4F82-950E-D25434BB7B8C}" type="sibTrans" cxnId="{809CE010-1EB5-4403-B493-C08511405F3F}">
      <dgm:prSet/>
      <dgm:spPr/>
      <dgm:t>
        <a:bodyPr/>
        <a:lstStyle/>
        <a:p>
          <a:endParaRPr lang="th-TH"/>
        </a:p>
      </dgm:t>
    </dgm:pt>
    <dgm:pt modelId="{CDD13750-A322-4993-ACD2-B810FE66E17A}">
      <dgm:prSet phldrT="[Text]" custT="1"/>
      <dgm:spPr>
        <a:solidFill>
          <a:srgbClr val="CC66FF">
            <a:alpha val="89804"/>
          </a:srgbClr>
        </a:solidFill>
      </dgm:spPr>
      <dgm:t>
        <a:bodyPr/>
        <a:lstStyle/>
        <a:p>
          <a:r>
            <a:rPr lang="th-TH" sz="3000" b="1" dirty="0" smtClean="0">
              <a:latin typeface="JasmineUPC" pitchFamily="18" charset="-34"/>
              <a:cs typeface="JasmineUPC" pitchFamily="18" charset="-34"/>
            </a:rPr>
            <a:t>3. เครื่องช่วยในการฝึกอบรมการจัดการและการบริหารงานฝึกอบรม</a:t>
          </a:r>
          <a:endParaRPr lang="th-TH" sz="3000" dirty="0"/>
        </a:p>
      </dgm:t>
    </dgm:pt>
    <dgm:pt modelId="{B0C5ECB8-8EE4-46C2-B5A5-B9F68DFF663F}" type="parTrans" cxnId="{A3338CEA-DCC8-491B-A63A-862E1149DDC7}">
      <dgm:prSet/>
      <dgm:spPr/>
      <dgm:t>
        <a:bodyPr/>
        <a:lstStyle/>
        <a:p>
          <a:endParaRPr lang="th-TH"/>
        </a:p>
      </dgm:t>
    </dgm:pt>
    <dgm:pt modelId="{0D8E9BE7-555F-4458-BC0D-62465D622C5A}" type="sibTrans" cxnId="{A3338CEA-DCC8-491B-A63A-862E1149DDC7}">
      <dgm:prSet/>
      <dgm:spPr/>
      <dgm:t>
        <a:bodyPr/>
        <a:lstStyle/>
        <a:p>
          <a:endParaRPr lang="th-TH"/>
        </a:p>
      </dgm:t>
    </dgm:pt>
    <dgm:pt modelId="{1419F51C-545C-4432-8AA6-8C8F2923E856}">
      <dgm:prSet phldrT="[Text]" phldr="1"/>
      <dgm:spPr/>
      <dgm:t>
        <a:bodyPr/>
        <a:lstStyle/>
        <a:p>
          <a:endParaRPr lang="th-TH" dirty="0"/>
        </a:p>
      </dgm:t>
    </dgm:pt>
    <dgm:pt modelId="{9AD266C2-2E67-42A9-9ED9-7FDEBB32036F}" type="parTrans" cxnId="{B66D165D-6A5D-46CF-8F4A-4CF4905DE56F}">
      <dgm:prSet/>
      <dgm:spPr/>
      <dgm:t>
        <a:bodyPr/>
        <a:lstStyle/>
        <a:p>
          <a:endParaRPr lang="th-TH"/>
        </a:p>
      </dgm:t>
    </dgm:pt>
    <dgm:pt modelId="{2C37419C-D68B-4FA5-BB1B-39076CF55581}" type="sibTrans" cxnId="{B66D165D-6A5D-46CF-8F4A-4CF4905DE56F}">
      <dgm:prSet/>
      <dgm:spPr/>
      <dgm:t>
        <a:bodyPr/>
        <a:lstStyle/>
        <a:p>
          <a:endParaRPr lang="th-TH"/>
        </a:p>
      </dgm:t>
    </dgm:pt>
    <dgm:pt modelId="{1737E237-5603-4C85-8CF9-E8DD27405FD6}">
      <dgm:prSet phldrT="[Text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th-TH" sz="3000" b="1" dirty="0" smtClean="0">
              <a:latin typeface="JasmineUPC" pitchFamily="18" charset="-34"/>
              <a:cs typeface="JasmineUPC" pitchFamily="18" charset="-34"/>
            </a:rPr>
            <a:t>5. การจัดทำโครงการและหลักสูตรการฝึกอบรม</a:t>
          </a:r>
          <a:endParaRPr lang="th-TH" sz="3000" dirty="0"/>
        </a:p>
      </dgm:t>
    </dgm:pt>
    <dgm:pt modelId="{25C159AD-387A-41DE-AFF4-39FFCCBF7A92}" type="parTrans" cxnId="{87F8B24F-D152-4697-8F3B-38897AFFBDD8}">
      <dgm:prSet/>
      <dgm:spPr/>
      <dgm:t>
        <a:bodyPr/>
        <a:lstStyle/>
        <a:p>
          <a:endParaRPr lang="th-TH"/>
        </a:p>
      </dgm:t>
    </dgm:pt>
    <dgm:pt modelId="{6471CA2D-A90B-4D7F-9A9B-6A1381F19F61}" type="sibTrans" cxnId="{87F8B24F-D152-4697-8F3B-38897AFFBDD8}">
      <dgm:prSet/>
      <dgm:spPr/>
      <dgm:t>
        <a:bodyPr/>
        <a:lstStyle/>
        <a:p>
          <a:endParaRPr lang="th-TH"/>
        </a:p>
      </dgm:t>
    </dgm:pt>
    <dgm:pt modelId="{E584A2AD-F214-4CB3-B0FD-55BD03C254F9}">
      <dgm:prSet custT="1"/>
      <dgm:spPr>
        <a:solidFill>
          <a:srgbClr val="CC66FF">
            <a:alpha val="89804"/>
          </a:srgbClr>
        </a:solidFill>
      </dgm:spPr>
      <dgm:t>
        <a:bodyPr/>
        <a:lstStyle/>
        <a:p>
          <a:r>
            <a:rPr lang="th-TH" sz="3000" b="1" dirty="0" smtClean="0">
              <a:latin typeface="JasmineUPC" pitchFamily="18" charset="-34"/>
              <a:cs typeface="JasmineUPC" pitchFamily="18" charset="-34"/>
            </a:rPr>
            <a:t>4. การกำหนดความต้องการในการฝึกอบรม</a:t>
          </a:r>
        </a:p>
      </dgm:t>
    </dgm:pt>
    <dgm:pt modelId="{8DF1C260-16FF-460F-AAF5-BA3BCFB82C9F}" type="parTrans" cxnId="{FD1BBC29-AD2D-442E-97A9-54C3CA46EB7D}">
      <dgm:prSet/>
      <dgm:spPr/>
      <dgm:t>
        <a:bodyPr/>
        <a:lstStyle/>
        <a:p>
          <a:endParaRPr lang="th-TH"/>
        </a:p>
      </dgm:t>
    </dgm:pt>
    <dgm:pt modelId="{8454FAA3-3B18-40E8-A0DC-C1E0DB967D36}" type="sibTrans" cxnId="{FD1BBC29-AD2D-442E-97A9-54C3CA46EB7D}">
      <dgm:prSet/>
      <dgm:spPr/>
      <dgm:t>
        <a:bodyPr/>
        <a:lstStyle/>
        <a:p>
          <a:endParaRPr lang="th-TH"/>
        </a:p>
      </dgm:t>
    </dgm:pt>
    <dgm:pt modelId="{F1C1BC16-C161-41B1-832B-35BAE8A00B82}">
      <dgm:prSet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th-TH" sz="3000" b="1" dirty="0" smtClean="0">
              <a:latin typeface="JasmineUPC" pitchFamily="18" charset="-34"/>
              <a:cs typeface="JasmineUPC" pitchFamily="18" charset="-34"/>
            </a:rPr>
            <a:t>6. วิธีการฝึกอบรม </a:t>
          </a:r>
        </a:p>
      </dgm:t>
    </dgm:pt>
    <dgm:pt modelId="{750EDA8E-6DF9-4C5E-A266-D02E056D61CA}" type="parTrans" cxnId="{63AFA6FB-DD8B-46A4-B9E3-5155F6397FF5}">
      <dgm:prSet/>
      <dgm:spPr/>
      <dgm:t>
        <a:bodyPr/>
        <a:lstStyle/>
        <a:p>
          <a:endParaRPr lang="th-TH"/>
        </a:p>
      </dgm:t>
    </dgm:pt>
    <dgm:pt modelId="{D4C404A1-ACF7-4B2B-82A2-FC23F35FE2A3}" type="sibTrans" cxnId="{63AFA6FB-DD8B-46A4-B9E3-5155F6397FF5}">
      <dgm:prSet/>
      <dgm:spPr/>
      <dgm:t>
        <a:bodyPr/>
        <a:lstStyle/>
        <a:p>
          <a:endParaRPr lang="th-TH"/>
        </a:p>
      </dgm:t>
    </dgm:pt>
    <dgm:pt modelId="{3BC3461D-9CFC-4C28-8EA6-FF0686C0F4CA}">
      <dgm:prSet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th-TH" sz="3000" b="1" dirty="0" smtClean="0">
              <a:latin typeface="JasmineUPC" pitchFamily="18" charset="-34"/>
              <a:cs typeface="JasmineUPC" pitchFamily="18" charset="-34"/>
            </a:rPr>
            <a:t>7. ประเภทการฝึกอบรมการประเมินผลการฝึกอบรม</a:t>
          </a:r>
        </a:p>
      </dgm:t>
    </dgm:pt>
    <dgm:pt modelId="{1F799215-88CE-4E80-AA7B-6E17E26F83D7}" type="parTrans" cxnId="{A020064E-F2F1-4F1A-93BF-203D3D084801}">
      <dgm:prSet/>
      <dgm:spPr/>
      <dgm:t>
        <a:bodyPr/>
        <a:lstStyle/>
        <a:p>
          <a:endParaRPr lang="th-TH"/>
        </a:p>
      </dgm:t>
    </dgm:pt>
    <dgm:pt modelId="{A401FA39-7764-48B8-A2C1-A7F2F62C6405}" type="sibTrans" cxnId="{A020064E-F2F1-4F1A-93BF-203D3D084801}">
      <dgm:prSet/>
      <dgm:spPr/>
      <dgm:t>
        <a:bodyPr/>
        <a:lstStyle/>
        <a:p>
          <a:endParaRPr lang="th-TH"/>
        </a:p>
      </dgm:t>
    </dgm:pt>
    <dgm:pt modelId="{9A86E005-1D65-4B3A-9689-580F68506B15}" type="pres">
      <dgm:prSet presAssocID="{F0F1F397-D4AE-4675-8CC1-354518ACF99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5A9D0B-60D6-45F1-8271-EC542C8A8E94}" type="pres">
      <dgm:prSet presAssocID="{8D96DDE8-F4E8-4668-BC20-3C49B102D944}" presName="composite" presStyleCnt="0"/>
      <dgm:spPr/>
    </dgm:pt>
    <dgm:pt modelId="{5E7E8D97-0944-436B-B0B9-8F280CD5E15A}" type="pres">
      <dgm:prSet presAssocID="{8D96DDE8-F4E8-4668-BC20-3C49B102D94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7EB380-A496-4DB0-AD1F-A62E2606EA25}" type="pres">
      <dgm:prSet presAssocID="{8D96DDE8-F4E8-4668-BC20-3C49B102D944}" presName="descendantText" presStyleLbl="alignAcc1" presStyleIdx="0" presStyleCnt="3" custScaleY="14407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35BE69D-1B52-4E23-B113-34797784CA62}" type="pres">
      <dgm:prSet presAssocID="{14DC9806-7990-49F7-97E5-2A4D6385292D}" presName="sp" presStyleCnt="0"/>
      <dgm:spPr/>
    </dgm:pt>
    <dgm:pt modelId="{9A97C589-CA8A-4DAC-832F-113F0A1EFB47}" type="pres">
      <dgm:prSet presAssocID="{31F3E640-0459-434D-9149-6EC33778A08E}" presName="composite" presStyleCnt="0"/>
      <dgm:spPr/>
    </dgm:pt>
    <dgm:pt modelId="{BF752CF2-36A4-48B6-8C64-CC9298D75385}" type="pres">
      <dgm:prSet presAssocID="{31F3E640-0459-434D-9149-6EC33778A08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001ADD-02B7-4CE1-A4AB-50192F22374B}" type="pres">
      <dgm:prSet presAssocID="{31F3E640-0459-434D-9149-6EC33778A08E}" presName="descendantText" presStyleLbl="alignAcc1" presStyleIdx="1" presStyleCnt="3" custScaleY="14063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7285787-DE2F-43B9-BF34-A2A84E07FF6B}" type="pres">
      <dgm:prSet presAssocID="{D7E8E55C-5632-4F82-950E-D25434BB7B8C}" presName="sp" presStyleCnt="0"/>
      <dgm:spPr/>
    </dgm:pt>
    <dgm:pt modelId="{78EC2A77-0918-4A03-9102-3D9537F2C7BD}" type="pres">
      <dgm:prSet presAssocID="{1419F51C-545C-4432-8AA6-8C8F2923E856}" presName="composite" presStyleCnt="0"/>
      <dgm:spPr/>
    </dgm:pt>
    <dgm:pt modelId="{2A11F824-AF88-462B-AE1E-31F35EE4381C}" type="pres">
      <dgm:prSet presAssocID="{1419F51C-545C-4432-8AA6-8C8F2923E856}" presName="parentText" presStyleLbl="alignNode1" presStyleIdx="2" presStyleCnt="3" custScaleY="1038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49162B-5F68-4441-A31C-5C50D1C7187C}" type="pres">
      <dgm:prSet presAssocID="{1419F51C-545C-4432-8AA6-8C8F2923E856}" presName="descendantText" presStyleLbl="alignAcc1" presStyleIdx="2" presStyleCnt="3" custScaleY="20028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4918F67C-0C3B-4F39-B872-39C35958CDE1}" type="presOf" srcId="{3BC3461D-9CFC-4C28-8EA6-FF0686C0F4CA}" destId="{4B49162B-5F68-4441-A31C-5C50D1C7187C}" srcOrd="0" destOrd="2" presId="urn:microsoft.com/office/officeart/2005/8/layout/chevron2"/>
    <dgm:cxn modelId="{3A92B853-A368-41BC-9D73-89930CF186AE}" type="presOf" srcId="{F1C1BC16-C161-41B1-832B-35BAE8A00B82}" destId="{4B49162B-5F68-4441-A31C-5C50D1C7187C}" srcOrd="0" destOrd="1" presId="urn:microsoft.com/office/officeart/2005/8/layout/chevron2"/>
    <dgm:cxn modelId="{722C52DB-8EDF-4354-A87B-D053F01EB329}" srcId="{8D96DDE8-F4E8-4668-BC20-3C49B102D944}" destId="{F67EBFAE-6615-43BF-950E-5D8BD222E24E}" srcOrd="0" destOrd="0" parTransId="{FD8331A4-E390-48D8-9761-00D644806EBF}" sibTransId="{4727FB53-EC7D-4510-A1C1-9257C2C85E06}"/>
    <dgm:cxn modelId="{2155D30B-807A-44F5-B9BF-62CFDE485C02}" type="presOf" srcId="{31F3E640-0459-434D-9149-6EC33778A08E}" destId="{BF752CF2-36A4-48B6-8C64-CC9298D75385}" srcOrd="0" destOrd="0" presId="urn:microsoft.com/office/officeart/2005/8/layout/chevron2"/>
    <dgm:cxn modelId="{93E4B2F3-E17A-40A8-9269-D465F5AD0BA2}" srcId="{F0F1F397-D4AE-4675-8CC1-354518ACF992}" destId="{8D96DDE8-F4E8-4668-BC20-3C49B102D944}" srcOrd="0" destOrd="0" parTransId="{08597A52-F41F-4B7A-9124-B30C229C5AB6}" sibTransId="{14DC9806-7990-49F7-97E5-2A4D6385292D}"/>
    <dgm:cxn modelId="{D61E6AE4-0762-4DC2-AF1B-45B24EFB471D}" type="presOf" srcId="{8D96DDE8-F4E8-4668-BC20-3C49B102D944}" destId="{5E7E8D97-0944-436B-B0B9-8F280CD5E15A}" srcOrd="0" destOrd="0" presId="urn:microsoft.com/office/officeart/2005/8/layout/chevron2"/>
    <dgm:cxn modelId="{A3338CEA-DCC8-491B-A63A-862E1149DDC7}" srcId="{31F3E640-0459-434D-9149-6EC33778A08E}" destId="{CDD13750-A322-4993-ACD2-B810FE66E17A}" srcOrd="0" destOrd="0" parTransId="{B0C5ECB8-8EE4-46C2-B5A5-B9F68DFF663F}" sibTransId="{0D8E9BE7-555F-4458-BC0D-62465D622C5A}"/>
    <dgm:cxn modelId="{8027589C-CE09-4C1D-970E-27D58F93CCBD}" srcId="{8D96DDE8-F4E8-4668-BC20-3C49B102D944}" destId="{00A798DF-6827-4D73-8AD7-A25827470B1B}" srcOrd="1" destOrd="0" parTransId="{807B17C6-71A6-4CE8-9BB3-67CB5E30A1A2}" sibTransId="{C995F26F-66D4-4321-B202-CB186710EC96}"/>
    <dgm:cxn modelId="{E9C4BD38-8D4B-48FB-A359-A6DED472F24F}" type="presOf" srcId="{1737E237-5603-4C85-8CF9-E8DD27405FD6}" destId="{4B49162B-5F68-4441-A31C-5C50D1C7187C}" srcOrd="0" destOrd="0" presId="urn:microsoft.com/office/officeart/2005/8/layout/chevron2"/>
    <dgm:cxn modelId="{F5A5C29D-29BB-476F-BF29-8E738E2058A9}" type="presOf" srcId="{CDD13750-A322-4993-ACD2-B810FE66E17A}" destId="{96001ADD-02B7-4CE1-A4AB-50192F22374B}" srcOrd="0" destOrd="0" presId="urn:microsoft.com/office/officeart/2005/8/layout/chevron2"/>
    <dgm:cxn modelId="{B66D165D-6A5D-46CF-8F4A-4CF4905DE56F}" srcId="{F0F1F397-D4AE-4675-8CC1-354518ACF992}" destId="{1419F51C-545C-4432-8AA6-8C8F2923E856}" srcOrd="2" destOrd="0" parTransId="{9AD266C2-2E67-42A9-9ED9-7FDEBB32036F}" sibTransId="{2C37419C-D68B-4FA5-BB1B-39076CF55581}"/>
    <dgm:cxn modelId="{87F8B24F-D152-4697-8F3B-38897AFFBDD8}" srcId="{1419F51C-545C-4432-8AA6-8C8F2923E856}" destId="{1737E237-5603-4C85-8CF9-E8DD27405FD6}" srcOrd="0" destOrd="0" parTransId="{25C159AD-387A-41DE-AFF4-39FFCCBF7A92}" sibTransId="{6471CA2D-A90B-4D7F-9A9B-6A1381F19F61}"/>
    <dgm:cxn modelId="{D7B62C9D-0963-4DDA-B0AD-AF777EDC1DDE}" type="presOf" srcId="{F0F1F397-D4AE-4675-8CC1-354518ACF992}" destId="{9A86E005-1D65-4B3A-9689-580F68506B15}" srcOrd="0" destOrd="0" presId="urn:microsoft.com/office/officeart/2005/8/layout/chevron2"/>
    <dgm:cxn modelId="{809CE010-1EB5-4403-B493-C08511405F3F}" srcId="{F0F1F397-D4AE-4675-8CC1-354518ACF992}" destId="{31F3E640-0459-434D-9149-6EC33778A08E}" srcOrd="1" destOrd="0" parTransId="{AAA39A26-98EE-4594-8111-30E96809B025}" sibTransId="{D7E8E55C-5632-4F82-950E-D25434BB7B8C}"/>
    <dgm:cxn modelId="{FD1BBC29-AD2D-442E-97A9-54C3CA46EB7D}" srcId="{31F3E640-0459-434D-9149-6EC33778A08E}" destId="{E584A2AD-F214-4CB3-B0FD-55BD03C254F9}" srcOrd="1" destOrd="0" parTransId="{8DF1C260-16FF-460F-AAF5-BA3BCFB82C9F}" sibTransId="{8454FAA3-3B18-40E8-A0DC-C1E0DB967D36}"/>
    <dgm:cxn modelId="{A020064E-F2F1-4F1A-93BF-203D3D084801}" srcId="{1419F51C-545C-4432-8AA6-8C8F2923E856}" destId="{3BC3461D-9CFC-4C28-8EA6-FF0686C0F4CA}" srcOrd="2" destOrd="0" parTransId="{1F799215-88CE-4E80-AA7B-6E17E26F83D7}" sibTransId="{A401FA39-7764-48B8-A2C1-A7F2F62C6405}"/>
    <dgm:cxn modelId="{AFB68CD6-2CFD-426E-B2F1-BA4DFB413623}" type="presOf" srcId="{F67EBFAE-6615-43BF-950E-5D8BD222E24E}" destId="{3D7EB380-A496-4DB0-AD1F-A62E2606EA25}" srcOrd="0" destOrd="0" presId="urn:microsoft.com/office/officeart/2005/8/layout/chevron2"/>
    <dgm:cxn modelId="{155C2351-1F89-4344-B081-096A4972A5B1}" type="presOf" srcId="{1419F51C-545C-4432-8AA6-8C8F2923E856}" destId="{2A11F824-AF88-462B-AE1E-31F35EE4381C}" srcOrd="0" destOrd="0" presId="urn:microsoft.com/office/officeart/2005/8/layout/chevron2"/>
    <dgm:cxn modelId="{6E696FFA-907F-4B30-A00C-FC2739C525D3}" type="presOf" srcId="{00A798DF-6827-4D73-8AD7-A25827470B1B}" destId="{3D7EB380-A496-4DB0-AD1F-A62E2606EA25}" srcOrd="0" destOrd="1" presId="urn:microsoft.com/office/officeart/2005/8/layout/chevron2"/>
    <dgm:cxn modelId="{B3E3E6A5-DE6E-4B35-90E7-2F25A76DA6B3}" type="presOf" srcId="{E584A2AD-F214-4CB3-B0FD-55BD03C254F9}" destId="{96001ADD-02B7-4CE1-A4AB-50192F22374B}" srcOrd="0" destOrd="1" presId="urn:microsoft.com/office/officeart/2005/8/layout/chevron2"/>
    <dgm:cxn modelId="{63AFA6FB-DD8B-46A4-B9E3-5155F6397FF5}" srcId="{1419F51C-545C-4432-8AA6-8C8F2923E856}" destId="{F1C1BC16-C161-41B1-832B-35BAE8A00B82}" srcOrd="1" destOrd="0" parTransId="{750EDA8E-6DF9-4C5E-A266-D02E056D61CA}" sibTransId="{D4C404A1-ACF7-4B2B-82A2-FC23F35FE2A3}"/>
    <dgm:cxn modelId="{706A5158-D563-461F-A391-A8D91070CB03}" type="presParOf" srcId="{9A86E005-1D65-4B3A-9689-580F68506B15}" destId="{935A9D0B-60D6-45F1-8271-EC542C8A8E94}" srcOrd="0" destOrd="0" presId="urn:microsoft.com/office/officeart/2005/8/layout/chevron2"/>
    <dgm:cxn modelId="{12752DC8-4E15-4271-88BC-D370ECF87A38}" type="presParOf" srcId="{935A9D0B-60D6-45F1-8271-EC542C8A8E94}" destId="{5E7E8D97-0944-436B-B0B9-8F280CD5E15A}" srcOrd="0" destOrd="0" presId="urn:microsoft.com/office/officeart/2005/8/layout/chevron2"/>
    <dgm:cxn modelId="{99AA3A00-8466-4541-966F-024AD7117A24}" type="presParOf" srcId="{935A9D0B-60D6-45F1-8271-EC542C8A8E94}" destId="{3D7EB380-A496-4DB0-AD1F-A62E2606EA25}" srcOrd="1" destOrd="0" presId="urn:microsoft.com/office/officeart/2005/8/layout/chevron2"/>
    <dgm:cxn modelId="{AC42353E-8E24-4B6E-8F8C-36601414D9C0}" type="presParOf" srcId="{9A86E005-1D65-4B3A-9689-580F68506B15}" destId="{D35BE69D-1B52-4E23-B113-34797784CA62}" srcOrd="1" destOrd="0" presId="urn:microsoft.com/office/officeart/2005/8/layout/chevron2"/>
    <dgm:cxn modelId="{FBB5BCD9-EF26-4014-B771-29CFC69AB06C}" type="presParOf" srcId="{9A86E005-1D65-4B3A-9689-580F68506B15}" destId="{9A97C589-CA8A-4DAC-832F-113F0A1EFB47}" srcOrd="2" destOrd="0" presId="urn:microsoft.com/office/officeart/2005/8/layout/chevron2"/>
    <dgm:cxn modelId="{1A288FBB-6F98-4E34-99F1-D8B1CE081484}" type="presParOf" srcId="{9A97C589-CA8A-4DAC-832F-113F0A1EFB47}" destId="{BF752CF2-36A4-48B6-8C64-CC9298D75385}" srcOrd="0" destOrd="0" presId="urn:microsoft.com/office/officeart/2005/8/layout/chevron2"/>
    <dgm:cxn modelId="{F30463C2-6CF0-41C7-8D6C-FE23623F3AF9}" type="presParOf" srcId="{9A97C589-CA8A-4DAC-832F-113F0A1EFB47}" destId="{96001ADD-02B7-4CE1-A4AB-50192F22374B}" srcOrd="1" destOrd="0" presId="urn:microsoft.com/office/officeart/2005/8/layout/chevron2"/>
    <dgm:cxn modelId="{9BD12BA5-E1F8-48F8-8850-EDFE39A6FFF1}" type="presParOf" srcId="{9A86E005-1D65-4B3A-9689-580F68506B15}" destId="{D7285787-DE2F-43B9-BF34-A2A84E07FF6B}" srcOrd="3" destOrd="0" presId="urn:microsoft.com/office/officeart/2005/8/layout/chevron2"/>
    <dgm:cxn modelId="{25D5E40A-481C-412C-9476-4A9221678644}" type="presParOf" srcId="{9A86E005-1D65-4B3A-9689-580F68506B15}" destId="{78EC2A77-0918-4A03-9102-3D9537F2C7BD}" srcOrd="4" destOrd="0" presId="urn:microsoft.com/office/officeart/2005/8/layout/chevron2"/>
    <dgm:cxn modelId="{A50837C8-44D6-4FE9-88D0-DB06BCAC88C1}" type="presParOf" srcId="{78EC2A77-0918-4A03-9102-3D9537F2C7BD}" destId="{2A11F824-AF88-462B-AE1E-31F35EE4381C}" srcOrd="0" destOrd="0" presId="urn:microsoft.com/office/officeart/2005/8/layout/chevron2"/>
    <dgm:cxn modelId="{FB3814F6-9A7E-43A9-9B91-FE55EDA52212}" type="presParOf" srcId="{78EC2A77-0918-4A03-9102-3D9537F2C7BD}" destId="{4B49162B-5F68-4441-A31C-5C50D1C7187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6842C4-BB5D-4AFF-AB51-5EC98FCD202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17064C7A-F285-43EA-BD37-252752D8B2E1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th-TH" b="1" dirty="0" smtClean="0">
              <a:latin typeface="JasmineUPC" pitchFamily="18" charset="-34"/>
              <a:cs typeface="JasmineUPC" pitchFamily="18" charset="-34"/>
            </a:rPr>
            <a:t>การจัดการ(</a:t>
          </a:r>
          <a:r>
            <a:rPr lang="en-US" b="1" dirty="0" smtClean="0">
              <a:latin typeface="JasmineUPC" pitchFamily="18" charset="-34"/>
              <a:cs typeface="JasmineUPC" pitchFamily="18" charset="-34"/>
            </a:rPr>
            <a:t>Management)</a:t>
          </a:r>
          <a:endParaRPr lang="th-TH" dirty="0"/>
        </a:p>
      </dgm:t>
    </dgm:pt>
    <dgm:pt modelId="{31CAD903-E00C-4514-B47F-2671F6DF70A3}" type="parTrans" cxnId="{31DECD58-C7F0-4FCE-A786-6D54795D6054}">
      <dgm:prSet/>
      <dgm:spPr/>
      <dgm:t>
        <a:bodyPr/>
        <a:lstStyle/>
        <a:p>
          <a:endParaRPr lang="th-TH"/>
        </a:p>
      </dgm:t>
    </dgm:pt>
    <dgm:pt modelId="{E34A1CCD-677E-4EF0-A911-AF2E3830CD23}" type="sibTrans" cxnId="{31DECD58-C7F0-4FCE-A786-6D54795D6054}">
      <dgm:prSet/>
      <dgm:spPr>
        <a:solidFill>
          <a:schemeClr val="tx1">
            <a:alpha val="90000"/>
          </a:schemeClr>
        </a:solidFill>
      </dgm:spPr>
      <dgm:t>
        <a:bodyPr/>
        <a:lstStyle/>
        <a:p>
          <a:endParaRPr lang="th-TH"/>
        </a:p>
      </dgm:t>
    </dgm:pt>
    <dgm:pt modelId="{E126DEEB-0833-49D0-B16E-9FEF4403A688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th-TH" b="1" dirty="0" smtClean="0">
              <a:latin typeface="JasmineUPC" pitchFamily="18" charset="-34"/>
              <a:cs typeface="JasmineUPC" pitchFamily="18" charset="-34"/>
            </a:rPr>
            <a:t>การบริหารจัดการ (</a:t>
          </a:r>
          <a:r>
            <a:rPr lang="en-US" b="1" dirty="0" smtClean="0">
              <a:latin typeface="JasmineUPC" pitchFamily="18" charset="-34"/>
              <a:cs typeface="JasmineUPC" pitchFamily="18" charset="-34"/>
            </a:rPr>
            <a:t>Administration</a:t>
          </a:r>
          <a:r>
            <a:rPr lang="th-TH" b="1" dirty="0" smtClean="0">
              <a:latin typeface="JasmineUPC" pitchFamily="18" charset="-34"/>
              <a:cs typeface="JasmineUPC" pitchFamily="18" charset="-34"/>
            </a:rPr>
            <a:t> </a:t>
          </a:r>
          <a:r>
            <a:rPr lang="en-US" b="1" dirty="0" smtClean="0">
              <a:latin typeface="JasmineUPC" pitchFamily="18" charset="-34"/>
              <a:cs typeface="JasmineUPC" pitchFamily="18" charset="-34"/>
            </a:rPr>
            <a:t>and Management</a:t>
          </a:r>
          <a:endParaRPr lang="th-TH" dirty="0"/>
        </a:p>
      </dgm:t>
    </dgm:pt>
    <dgm:pt modelId="{CC6A5985-2ECC-4B91-B5B9-B5B531BB1764}" type="parTrans" cxnId="{953D71BB-196B-477C-91BE-35174B566A35}">
      <dgm:prSet/>
      <dgm:spPr/>
      <dgm:t>
        <a:bodyPr/>
        <a:lstStyle/>
        <a:p>
          <a:endParaRPr lang="th-TH"/>
        </a:p>
      </dgm:t>
    </dgm:pt>
    <dgm:pt modelId="{4FD9D159-D62E-4BA4-A1C4-9FA508949A7D}" type="sibTrans" cxnId="{953D71BB-196B-477C-91BE-35174B566A35}">
      <dgm:prSet/>
      <dgm:spPr/>
      <dgm:t>
        <a:bodyPr/>
        <a:lstStyle/>
        <a:p>
          <a:endParaRPr lang="th-TH"/>
        </a:p>
      </dgm:t>
    </dgm:pt>
    <dgm:pt modelId="{9B6C0510-01F8-49C8-90CD-B85943F7103C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th-TH" b="1" dirty="0" smtClean="0">
              <a:latin typeface="JasmineUPC" pitchFamily="18" charset="-34"/>
              <a:cs typeface="JasmineUPC" pitchFamily="18" charset="-34"/>
            </a:rPr>
            <a:t>การบริหาร(</a:t>
          </a:r>
          <a:r>
            <a:rPr lang="en-US" b="1" dirty="0" smtClean="0">
              <a:latin typeface="JasmineUPC" pitchFamily="18" charset="-34"/>
              <a:cs typeface="JasmineUPC" pitchFamily="18" charset="-34"/>
            </a:rPr>
            <a:t>Administration)</a:t>
          </a:r>
        </a:p>
      </dgm:t>
    </dgm:pt>
    <dgm:pt modelId="{BF7509DC-DAEB-4091-A8ED-CE210540E75D}" type="parTrans" cxnId="{14990D60-1819-4634-B8E9-AFC82230047E}">
      <dgm:prSet/>
      <dgm:spPr/>
      <dgm:t>
        <a:bodyPr/>
        <a:lstStyle/>
        <a:p>
          <a:endParaRPr lang="th-TH"/>
        </a:p>
      </dgm:t>
    </dgm:pt>
    <dgm:pt modelId="{CA63E4B5-9C50-4F8C-A580-AF9F356C38DC}" type="sibTrans" cxnId="{14990D60-1819-4634-B8E9-AFC82230047E}">
      <dgm:prSet/>
      <dgm:spPr>
        <a:solidFill>
          <a:schemeClr val="tx1">
            <a:alpha val="90000"/>
          </a:schemeClr>
        </a:solidFill>
      </dgm:spPr>
      <dgm:t>
        <a:bodyPr/>
        <a:lstStyle/>
        <a:p>
          <a:endParaRPr lang="th-TH"/>
        </a:p>
      </dgm:t>
    </dgm:pt>
    <dgm:pt modelId="{2929B0BD-F43E-49A3-96F1-32EAB7510B1A}" type="pres">
      <dgm:prSet presAssocID="{FB6842C4-BB5D-4AFF-AB51-5EC98FCD202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346D3B-093F-4E10-9C0F-5E23E767A35C}" type="pres">
      <dgm:prSet presAssocID="{FB6842C4-BB5D-4AFF-AB51-5EC98FCD202C}" presName="dummyMaxCanvas" presStyleCnt="0">
        <dgm:presLayoutVars/>
      </dgm:prSet>
      <dgm:spPr/>
    </dgm:pt>
    <dgm:pt modelId="{9CB668B8-70A2-4CC8-A573-8467C1E2FED2}" type="pres">
      <dgm:prSet presAssocID="{FB6842C4-BB5D-4AFF-AB51-5EC98FCD202C}" presName="ThreeNodes_1" presStyleLbl="node1" presStyleIdx="0" presStyleCnt="3" custLinFactNeighborX="-460" custLinFactNeighborY="26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3A06EE-BD98-4C5E-BF58-10A391613E3F}" type="pres">
      <dgm:prSet presAssocID="{FB6842C4-BB5D-4AFF-AB51-5EC98FCD202C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4B3A240-E623-45A9-9690-6C427339F571}" type="pres">
      <dgm:prSet presAssocID="{FB6842C4-BB5D-4AFF-AB51-5EC98FCD202C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7573179-AAD6-47AA-BE19-B8AF46D52BF1}" type="pres">
      <dgm:prSet presAssocID="{FB6842C4-BB5D-4AFF-AB51-5EC98FCD202C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B09ACB-5AE3-48B3-B94F-BCDE54279FD5}" type="pres">
      <dgm:prSet presAssocID="{FB6842C4-BB5D-4AFF-AB51-5EC98FCD202C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62FD48-7D9B-4F6F-8006-659D51EC7BBF}" type="pres">
      <dgm:prSet presAssocID="{FB6842C4-BB5D-4AFF-AB51-5EC98FCD202C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34D25C-77F6-4E62-8DD5-AD392A47CD1F}" type="pres">
      <dgm:prSet presAssocID="{FB6842C4-BB5D-4AFF-AB51-5EC98FCD202C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AF2345D-CA4E-42CA-A6A3-7A07436F38D2}" type="pres">
      <dgm:prSet presAssocID="{FB6842C4-BB5D-4AFF-AB51-5EC98FCD202C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7010BEB4-0788-4B50-9E0C-FF1BB8CB812C}" type="presOf" srcId="{E126DEEB-0833-49D0-B16E-9FEF4403A688}" destId="{C4B3A240-E623-45A9-9690-6C427339F571}" srcOrd="0" destOrd="0" presId="urn:microsoft.com/office/officeart/2005/8/layout/vProcess5"/>
    <dgm:cxn modelId="{953D71BB-196B-477C-91BE-35174B566A35}" srcId="{FB6842C4-BB5D-4AFF-AB51-5EC98FCD202C}" destId="{E126DEEB-0833-49D0-B16E-9FEF4403A688}" srcOrd="2" destOrd="0" parTransId="{CC6A5985-2ECC-4B91-B5B9-B5B531BB1764}" sibTransId="{4FD9D159-D62E-4BA4-A1C4-9FA508949A7D}"/>
    <dgm:cxn modelId="{31DECD58-C7F0-4FCE-A786-6D54795D6054}" srcId="{FB6842C4-BB5D-4AFF-AB51-5EC98FCD202C}" destId="{17064C7A-F285-43EA-BD37-252752D8B2E1}" srcOrd="1" destOrd="0" parTransId="{31CAD903-E00C-4514-B47F-2671F6DF70A3}" sibTransId="{E34A1CCD-677E-4EF0-A911-AF2E3830CD23}"/>
    <dgm:cxn modelId="{80CE0702-447B-4129-A0E7-3254AC6A4E61}" type="presOf" srcId="{9B6C0510-01F8-49C8-90CD-B85943F7103C}" destId="{9CB668B8-70A2-4CC8-A573-8467C1E2FED2}" srcOrd="0" destOrd="0" presId="urn:microsoft.com/office/officeart/2005/8/layout/vProcess5"/>
    <dgm:cxn modelId="{14990D60-1819-4634-B8E9-AFC82230047E}" srcId="{FB6842C4-BB5D-4AFF-AB51-5EC98FCD202C}" destId="{9B6C0510-01F8-49C8-90CD-B85943F7103C}" srcOrd="0" destOrd="0" parTransId="{BF7509DC-DAEB-4091-A8ED-CE210540E75D}" sibTransId="{CA63E4B5-9C50-4F8C-A580-AF9F356C38DC}"/>
    <dgm:cxn modelId="{A6EA92AF-32FD-4091-B244-4D994FCF3447}" type="presOf" srcId="{FB6842C4-BB5D-4AFF-AB51-5EC98FCD202C}" destId="{2929B0BD-F43E-49A3-96F1-32EAB7510B1A}" srcOrd="0" destOrd="0" presId="urn:microsoft.com/office/officeart/2005/8/layout/vProcess5"/>
    <dgm:cxn modelId="{AB83BBF5-1BE2-45BB-9EB8-FD7A75C663A5}" type="presOf" srcId="{CA63E4B5-9C50-4F8C-A580-AF9F356C38DC}" destId="{17573179-AAD6-47AA-BE19-B8AF46D52BF1}" srcOrd="0" destOrd="0" presId="urn:microsoft.com/office/officeart/2005/8/layout/vProcess5"/>
    <dgm:cxn modelId="{AC7E81F7-BBBA-42CF-8781-9B154FB731FA}" type="presOf" srcId="{E126DEEB-0833-49D0-B16E-9FEF4403A688}" destId="{6AF2345D-CA4E-42CA-A6A3-7A07436F38D2}" srcOrd="1" destOrd="0" presId="urn:microsoft.com/office/officeart/2005/8/layout/vProcess5"/>
    <dgm:cxn modelId="{DEECFFCD-D568-45BA-B69D-267562EC1DDE}" type="presOf" srcId="{E34A1CCD-677E-4EF0-A911-AF2E3830CD23}" destId="{54B09ACB-5AE3-48B3-B94F-BCDE54279FD5}" srcOrd="0" destOrd="0" presId="urn:microsoft.com/office/officeart/2005/8/layout/vProcess5"/>
    <dgm:cxn modelId="{E827B2F2-6DAF-4E47-8E07-47C6C306F1B4}" type="presOf" srcId="{9B6C0510-01F8-49C8-90CD-B85943F7103C}" destId="{5162FD48-7D9B-4F6F-8006-659D51EC7BBF}" srcOrd="1" destOrd="0" presId="urn:microsoft.com/office/officeart/2005/8/layout/vProcess5"/>
    <dgm:cxn modelId="{6B6C08E0-7C93-4917-8855-76BE427C45B3}" type="presOf" srcId="{17064C7A-F285-43EA-BD37-252752D8B2E1}" destId="{0534D25C-77F6-4E62-8DD5-AD392A47CD1F}" srcOrd="1" destOrd="0" presId="urn:microsoft.com/office/officeart/2005/8/layout/vProcess5"/>
    <dgm:cxn modelId="{7D3C7127-FB36-4E81-8921-3BD93ECE858A}" type="presOf" srcId="{17064C7A-F285-43EA-BD37-252752D8B2E1}" destId="{1E3A06EE-BD98-4C5E-BF58-10A391613E3F}" srcOrd="0" destOrd="0" presId="urn:microsoft.com/office/officeart/2005/8/layout/vProcess5"/>
    <dgm:cxn modelId="{2E3BA1CD-7BAA-4912-A94E-8F74486DC912}" type="presParOf" srcId="{2929B0BD-F43E-49A3-96F1-32EAB7510B1A}" destId="{19346D3B-093F-4E10-9C0F-5E23E767A35C}" srcOrd="0" destOrd="0" presId="urn:microsoft.com/office/officeart/2005/8/layout/vProcess5"/>
    <dgm:cxn modelId="{EEB27243-7A0A-44BB-B840-2CB53F7407B4}" type="presParOf" srcId="{2929B0BD-F43E-49A3-96F1-32EAB7510B1A}" destId="{9CB668B8-70A2-4CC8-A573-8467C1E2FED2}" srcOrd="1" destOrd="0" presId="urn:microsoft.com/office/officeart/2005/8/layout/vProcess5"/>
    <dgm:cxn modelId="{5DA24144-57CB-486F-BBEA-71106FE85C60}" type="presParOf" srcId="{2929B0BD-F43E-49A3-96F1-32EAB7510B1A}" destId="{1E3A06EE-BD98-4C5E-BF58-10A391613E3F}" srcOrd="2" destOrd="0" presId="urn:microsoft.com/office/officeart/2005/8/layout/vProcess5"/>
    <dgm:cxn modelId="{2B354271-3083-4BA3-9351-4F336BEA6E7F}" type="presParOf" srcId="{2929B0BD-F43E-49A3-96F1-32EAB7510B1A}" destId="{C4B3A240-E623-45A9-9690-6C427339F571}" srcOrd="3" destOrd="0" presId="urn:microsoft.com/office/officeart/2005/8/layout/vProcess5"/>
    <dgm:cxn modelId="{FF9667AC-5956-4A5E-B97D-CC6B5DF58989}" type="presParOf" srcId="{2929B0BD-F43E-49A3-96F1-32EAB7510B1A}" destId="{17573179-AAD6-47AA-BE19-B8AF46D52BF1}" srcOrd="4" destOrd="0" presId="urn:microsoft.com/office/officeart/2005/8/layout/vProcess5"/>
    <dgm:cxn modelId="{F218CFFC-27C3-4523-9ED7-3FBC8A09F98F}" type="presParOf" srcId="{2929B0BD-F43E-49A3-96F1-32EAB7510B1A}" destId="{54B09ACB-5AE3-48B3-B94F-BCDE54279FD5}" srcOrd="5" destOrd="0" presId="urn:microsoft.com/office/officeart/2005/8/layout/vProcess5"/>
    <dgm:cxn modelId="{93769626-AEF5-4723-9090-C8A5781F6E6A}" type="presParOf" srcId="{2929B0BD-F43E-49A3-96F1-32EAB7510B1A}" destId="{5162FD48-7D9B-4F6F-8006-659D51EC7BBF}" srcOrd="6" destOrd="0" presId="urn:microsoft.com/office/officeart/2005/8/layout/vProcess5"/>
    <dgm:cxn modelId="{B280574B-6FDB-4175-AB0C-06BDF83D00BF}" type="presParOf" srcId="{2929B0BD-F43E-49A3-96F1-32EAB7510B1A}" destId="{0534D25C-77F6-4E62-8DD5-AD392A47CD1F}" srcOrd="7" destOrd="0" presId="urn:microsoft.com/office/officeart/2005/8/layout/vProcess5"/>
    <dgm:cxn modelId="{C3E5F2F8-8810-469E-A46B-5A5B506B417A}" type="presParOf" srcId="{2929B0BD-F43E-49A3-96F1-32EAB7510B1A}" destId="{6AF2345D-CA4E-42CA-A6A3-7A07436F38D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04CF29-A2CE-46A2-A215-9C83811E4558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39C04D52-B595-4DA8-86AC-987D5E9A7410}">
      <dgm:prSet phldrT="[Text]"/>
      <dgm:spPr>
        <a:solidFill>
          <a:schemeClr val="tx1"/>
        </a:solidFill>
      </dgm:spPr>
      <dgm:t>
        <a:bodyPr/>
        <a:lstStyle/>
        <a:p>
          <a:r>
            <a:rPr lang="en-US" b="1" dirty="0" smtClean="0">
              <a:latin typeface="JasmineUPC" pitchFamily="18" charset="-34"/>
              <a:cs typeface="JasmineUPC" pitchFamily="18" charset="-34"/>
            </a:rPr>
            <a:t>PERSONNEL </a:t>
          </a:r>
          <a:r>
            <a:rPr lang="en-US" b="1" dirty="0" smtClean="0">
              <a:solidFill>
                <a:schemeClr val="bg1"/>
              </a:solidFill>
              <a:latin typeface="JasmineUPC" pitchFamily="18" charset="-34"/>
              <a:cs typeface="JasmineUPC" pitchFamily="18" charset="-34"/>
            </a:rPr>
            <a:t>MANAGEMENT</a:t>
          </a:r>
          <a:endParaRPr lang="th-TH" b="1" dirty="0">
            <a:latin typeface="JasmineUPC" pitchFamily="18" charset="-34"/>
            <a:cs typeface="JasmineUPC" pitchFamily="18" charset="-34"/>
          </a:endParaRPr>
        </a:p>
      </dgm:t>
    </dgm:pt>
    <dgm:pt modelId="{C3DA5D7D-8A38-4401-8850-E282321869E3}" type="parTrans" cxnId="{8D7A421A-BF3C-4AA0-9799-A3198D30027A}">
      <dgm:prSet/>
      <dgm:spPr/>
      <dgm:t>
        <a:bodyPr/>
        <a:lstStyle/>
        <a:p>
          <a:endParaRPr lang="th-TH"/>
        </a:p>
      </dgm:t>
    </dgm:pt>
    <dgm:pt modelId="{0C0D4C95-EC6A-4995-8F9E-6C2093831889}" type="sibTrans" cxnId="{8D7A421A-BF3C-4AA0-9799-A3198D30027A}">
      <dgm:prSet/>
      <dgm:spPr/>
      <dgm:t>
        <a:bodyPr/>
        <a:lstStyle/>
        <a:p>
          <a:endParaRPr lang="th-TH"/>
        </a:p>
      </dgm:t>
    </dgm:pt>
    <dgm:pt modelId="{CC8483C9-80C5-4B1E-B841-51D89E2F7F6E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  <a:latin typeface="JasmineUPC" pitchFamily="18" charset="-34"/>
              <a:cs typeface="JasmineUPC" pitchFamily="18" charset="-34"/>
            </a:rPr>
            <a:t>MANPOWER MANAGEMENT</a:t>
          </a:r>
          <a:endParaRPr lang="th-TH" dirty="0"/>
        </a:p>
      </dgm:t>
    </dgm:pt>
    <dgm:pt modelId="{5173D9AC-F62A-4168-85E8-1341E89DF1E9}" type="parTrans" cxnId="{BA11F737-7E37-43B0-9235-67C4FA1BAD73}">
      <dgm:prSet/>
      <dgm:spPr/>
      <dgm:t>
        <a:bodyPr/>
        <a:lstStyle/>
        <a:p>
          <a:endParaRPr lang="th-TH"/>
        </a:p>
      </dgm:t>
    </dgm:pt>
    <dgm:pt modelId="{6E225522-9030-4AC9-A673-C8D66368541B}" type="sibTrans" cxnId="{BA11F737-7E37-43B0-9235-67C4FA1BAD73}">
      <dgm:prSet/>
      <dgm:spPr/>
      <dgm:t>
        <a:bodyPr/>
        <a:lstStyle/>
        <a:p>
          <a:endParaRPr lang="th-TH"/>
        </a:p>
      </dgm:t>
    </dgm:pt>
    <dgm:pt modelId="{8C034F7A-F09B-47CC-A94D-72FD9A5AE344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  <a:latin typeface="JasmineUPC" pitchFamily="18" charset="-34"/>
              <a:cs typeface="JasmineUPC" pitchFamily="18" charset="-34"/>
            </a:rPr>
            <a:t>PEOPLE ADMINISTRATION</a:t>
          </a:r>
          <a:endParaRPr lang="th-TH" dirty="0"/>
        </a:p>
      </dgm:t>
    </dgm:pt>
    <dgm:pt modelId="{2AC30DBD-BFAF-4DD4-90AB-4225D35E17B5}" type="parTrans" cxnId="{EDA19BFC-B4F1-4CD7-972F-79CB8E94D8B6}">
      <dgm:prSet/>
      <dgm:spPr/>
      <dgm:t>
        <a:bodyPr/>
        <a:lstStyle/>
        <a:p>
          <a:endParaRPr lang="th-TH"/>
        </a:p>
      </dgm:t>
    </dgm:pt>
    <dgm:pt modelId="{AD7F527B-D9A5-402D-95FB-3E6BB8E906A3}" type="sibTrans" cxnId="{EDA19BFC-B4F1-4CD7-972F-79CB8E94D8B6}">
      <dgm:prSet/>
      <dgm:spPr/>
      <dgm:t>
        <a:bodyPr/>
        <a:lstStyle/>
        <a:p>
          <a:endParaRPr lang="th-TH"/>
        </a:p>
      </dgm:t>
    </dgm:pt>
    <dgm:pt modelId="{A9B571A2-C3E6-419E-8733-BB128CF10C99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  <a:latin typeface="JasmineUPC" pitchFamily="18" charset="-34"/>
              <a:cs typeface="JasmineUPC" pitchFamily="18" charset="-34"/>
            </a:rPr>
            <a:t>HUMAN RESOURCE MANAGEMENT</a:t>
          </a:r>
          <a:endParaRPr lang="th-TH" dirty="0"/>
        </a:p>
      </dgm:t>
    </dgm:pt>
    <dgm:pt modelId="{DD61ED51-1C12-499A-B264-FC6910B0EA12}" type="parTrans" cxnId="{D7DEA4E4-A30A-4BE2-8B93-79821037E8C1}">
      <dgm:prSet/>
      <dgm:spPr/>
      <dgm:t>
        <a:bodyPr/>
        <a:lstStyle/>
        <a:p>
          <a:endParaRPr lang="th-TH"/>
        </a:p>
      </dgm:t>
    </dgm:pt>
    <dgm:pt modelId="{128DEB2D-2CC9-4DBE-80D1-05AF5866ED9A}" type="sibTrans" cxnId="{D7DEA4E4-A30A-4BE2-8B93-79821037E8C1}">
      <dgm:prSet/>
      <dgm:spPr/>
      <dgm:t>
        <a:bodyPr/>
        <a:lstStyle/>
        <a:p>
          <a:endParaRPr lang="th-TH"/>
        </a:p>
      </dgm:t>
    </dgm:pt>
    <dgm:pt modelId="{3163AE28-342F-4D83-9130-95BAB2F49B4E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  <a:latin typeface="JasmineUPC" pitchFamily="18" charset="-34"/>
              <a:cs typeface="JasmineUPC" pitchFamily="18" charset="-34"/>
            </a:rPr>
            <a:t>HUMAN CAPITAL MANAGEMENT</a:t>
          </a:r>
          <a:endParaRPr lang="th-TH" dirty="0"/>
        </a:p>
      </dgm:t>
    </dgm:pt>
    <dgm:pt modelId="{DA5C194B-F7B9-42A7-A0D3-0DBBDE10E1D5}" type="parTrans" cxnId="{134CAA07-420F-489A-9FD0-3292AB75EDA3}">
      <dgm:prSet/>
      <dgm:spPr/>
      <dgm:t>
        <a:bodyPr/>
        <a:lstStyle/>
        <a:p>
          <a:endParaRPr lang="th-TH"/>
        </a:p>
      </dgm:t>
    </dgm:pt>
    <dgm:pt modelId="{30773E87-2980-4D04-A0FD-DFF5156C0556}" type="sibTrans" cxnId="{134CAA07-420F-489A-9FD0-3292AB75EDA3}">
      <dgm:prSet/>
      <dgm:spPr/>
      <dgm:t>
        <a:bodyPr/>
        <a:lstStyle/>
        <a:p>
          <a:endParaRPr lang="th-TH"/>
        </a:p>
      </dgm:t>
    </dgm:pt>
    <dgm:pt modelId="{4E50D080-2EF1-4BDD-A764-BEC3EE42D149}" type="pres">
      <dgm:prSet presAssocID="{6E04CF29-A2CE-46A2-A215-9C83811E455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5D9331-4708-4CCF-89A4-861A5291B093}" type="pres">
      <dgm:prSet presAssocID="{39C04D52-B595-4DA8-86AC-987D5E9A7410}" presName="composite" presStyleCnt="0"/>
      <dgm:spPr/>
    </dgm:pt>
    <dgm:pt modelId="{EF0CEE02-CBC4-4586-A433-3EC6D556DC34}" type="pres">
      <dgm:prSet presAssocID="{39C04D52-B595-4DA8-86AC-987D5E9A7410}" presName="imgShp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98C29A9-571A-46AF-9EDF-4C2F601B051D}" type="pres">
      <dgm:prSet presAssocID="{39C04D52-B595-4DA8-86AC-987D5E9A7410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1F79EEA-4CB9-4021-8FCD-8A98F7D0DAB7}" type="pres">
      <dgm:prSet presAssocID="{0C0D4C95-EC6A-4995-8F9E-6C2093831889}" presName="spacing" presStyleCnt="0"/>
      <dgm:spPr/>
    </dgm:pt>
    <dgm:pt modelId="{C9F54EF6-CBDB-455C-BD10-5C93D0271907}" type="pres">
      <dgm:prSet presAssocID="{CC8483C9-80C5-4B1E-B841-51D89E2F7F6E}" presName="composite" presStyleCnt="0"/>
      <dgm:spPr/>
    </dgm:pt>
    <dgm:pt modelId="{883E52F6-7C9B-44BC-A94F-BDB701D3B60E}" type="pres">
      <dgm:prSet presAssocID="{CC8483C9-80C5-4B1E-B841-51D89E2F7F6E}" presName="imgShp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3345A59-CAEA-4787-BB1F-A07701E61D8F}" type="pres">
      <dgm:prSet presAssocID="{CC8483C9-80C5-4B1E-B841-51D89E2F7F6E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8F18AC9-20B1-4695-94A4-9F7BDC898B72}" type="pres">
      <dgm:prSet presAssocID="{6E225522-9030-4AC9-A673-C8D66368541B}" presName="spacing" presStyleCnt="0"/>
      <dgm:spPr/>
    </dgm:pt>
    <dgm:pt modelId="{D5B9A6B8-807E-4A5A-B20E-AED67DB82AD9}" type="pres">
      <dgm:prSet presAssocID="{8C034F7A-F09B-47CC-A94D-72FD9A5AE344}" presName="composite" presStyleCnt="0"/>
      <dgm:spPr/>
    </dgm:pt>
    <dgm:pt modelId="{22B31B81-1914-42CB-A17F-4F074A71A828}" type="pres">
      <dgm:prSet presAssocID="{8C034F7A-F09B-47CC-A94D-72FD9A5AE344}" presName="imgShp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C7066B4-0B36-4094-A556-72A92C4BBB13}" type="pres">
      <dgm:prSet presAssocID="{8C034F7A-F09B-47CC-A94D-72FD9A5AE344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0A0AA6A-01AC-4556-A6DA-38C473E86570}" type="pres">
      <dgm:prSet presAssocID="{AD7F527B-D9A5-402D-95FB-3E6BB8E906A3}" presName="spacing" presStyleCnt="0"/>
      <dgm:spPr/>
    </dgm:pt>
    <dgm:pt modelId="{1163DF31-42FB-408D-AC57-71DCE91ECF6A}" type="pres">
      <dgm:prSet presAssocID="{A9B571A2-C3E6-419E-8733-BB128CF10C99}" presName="composite" presStyleCnt="0"/>
      <dgm:spPr/>
    </dgm:pt>
    <dgm:pt modelId="{EB334802-2E31-4237-A6C6-892DC36378D5}" type="pres">
      <dgm:prSet presAssocID="{A9B571A2-C3E6-419E-8733-BB128CF10C99}" presName="imgShp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4FB8664D-BDFC-47DC-A438-AF3795D968BA}" type="pres">
      <dgm:prSet presAssocID="{A9B571A2-C3E6-419E-8733-BB128CF10C99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39986F-05C2-49E9-AB73-8111AE3EFD8C}" type="pres">
      <dgm:prSet presAssocID="{128DEB2D-2CC9-4DBE-80D1-05AF5866ED9A}" presName="spacing" presStyleCnt="0"/>
      <dgm:spPr/>
    </dgm:pt>
    <dgm:pt modelId="{3764E68D-2B61-48F3-9E0F-C8EE70F25044}" type="pres">
      <dgm:prSet presAssocID="{3163AE28-342F-4D83-9130-95BAB2F49B4E}" presName="composite" presStyleCnt="0"/>
      <dgm:spPr/>
    </dgm:pt>
    <dgm:pt modelId="{BBF907BE-1134-4C23-AD2C-F7A846104BDE}" type="pres">
      <dgm:prSet presAssocID="{3163AE28-342F-4D83-9130-95BAB2F49B4E}" presName="imgShp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7525927F-4995-45CE-AC46-56C057845B53}" type="pres">
      <dgm:prSet presAssocID="{3163AE28-342F-4D83-9130-95BAB2F49B4E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134CAA07-420F-489A-9FD0-3292AB75EDA3}" srcId="{6E04CF29-A2CE-46A2-A215-9C83811E4558}" destId="{3163AE28-342F-4D83-9130-95BAB2F49B4E}" srcOrd="4" destOrd="0" parTransId="{DA5C194B-F7B9-42A7-A0D3-0DBBDE10E1D5}" sibTransId="{30773E87-2980-4D04-A0FD-DFF5156C0556}"/>
    <dgm:cxn modelId="{4F6D5CFF-2832-4777-9A92-8D6DA52D06B9}" type="presOf" srcId="{A9B571A2-C3E6-419E-8733-BB128CF10C99}" destId="{4FB8664D-BDFC-47DC-A438-AF3795D968BA}" srcOrd="0" destOrd="0" presId="urn:microsoft.com/office/officeart/2005/8/layout/vList3#1"/>
    <dgm:cxn modelId="{F1E1505D-5A53-412C-A69F-50486FEC7DC7}" type="presOf" srcId="{3163AE28-342F-4D83-9130-95BAB2F49B4E}" destId="{7525927F-4995-45CE-AC46-56C057845B53}" srcOrd="0" destOrd="0" presId="urn:microsoft.com/office/officeart/2005/8/layout/vList3#1"/>
    <dgm:cxn modelId="{0D4D3D27-073C-40E9-B885-E987F597539C}" type="presOf" srcId="{39C04D52-B595-4DA8-86AC-987D5E9A7410}" destId="{898C29A9-571A-46AF-9EDF-4C2F601B051D}" srcOrd="0" destOrd="0" presId="urn:microsoft.com/office/officeart/2005/8/layout/vList3#1"/>
    <dgm:cxn modelId="{8D7A421A-BF3C-4AA0-9799-A3198D30027A}" srcId="{6E04CF29-A2CE-46A2-A215-9C83811E4558}" destId="{39C04D52-B595-4DA8-86AC-987D5E9A7410}" srcOrd="0" destOrd="0" parTransId="{C3DA5D7D-8A38-4401-8850-E282321869E3}" sibTransId="{0C0D4C95-EC6A-4995-8F9E-6C2093831889}"/>
    <dgm:cxn modelId="{D7DEA4E4-A30A-4BE2-8B93-79821037E8C1}" srcId="{6E04CF29-A2CE-46A2-A215-9C83811E4558}" destId="{A9B571A2-C3E6-419E-8733-BB128CF10C99}" srcOrd="3" destOrd="0" parTransId="{DD61ED51-1C12-499A-B264-FC6910B0EA12}" sibTransId="{128DEB2D-2CC9-4DBE-80D1-05AF5866ED9A}"/>
    <dgm:cxn modelId="{435750C9-C3AC-4C33-8B21-462F509038A2}" type="presOf" srcId="{6E04CF29-A2CE-46A2-A215-9C83811E4558}" destId="{4E50D080-2EF1-4BDD-A764-BEC3EE42D149}" srcOrd="0" destOrd="0" presId="urn:microsoft.com/office/officeart/2005/8/layout/vList3#1"/>
    <dgm:cxn modelId="{EDA19BFC-B4F1-4CD7-972F-79CB8E94D8B6}" srcId="{6E04CF29-A2CE-46A2-A215-9C83811E4558}" destId="{8C034F7A-F09B-47CC-A94D-72FD9A5AE344}" srcOrd="2" destOrd="0" parTransId="{2AC30DBD-BFAF-4DD4-90AB-4225D35E17B5}" sibTransId="{AD7F527B-D9A5-402D-95FB-3E6BB8E906A3}"/>
    <dgm:cxn modelId="{BA11F737-7E37-43B0-9235-67C4FA1BAD73}" srcId="{6E04CF29-A2CE-46A2-A215-9C83811E4558}" destId="{CC8483C9-80C5-4B1E-B841-51D89E2F7F6E}" srcOrd="1" destOrd="0" parTransId="{5173D9AC-F62A-4168-85E8-1341E89DF1E9}" sibTransId="{6E225522-9030-4AC9-A673-C8D66368541B}"/>
    <dgm:cxn modelId="{02EDA07C-DEEC-48D8-827F-F71E99FA7E49}" type="presOf" srcId="{8C034F7A-F09B-47CC-A94D-72FD9A5AE344}" destId="{BC7066B4-0B36-4094-A556-72A92C4BBB13}" srcOrd="0" destOrd="0" presId="urn:microsoft.com/office/officeart/2005/8/layout/vList3#1"/>
    <dgm:cxn modelId="{13EB3392-1730-4579-A236-5A663F3AD56F}" type="presOf" srcId="{CC8483C9-80C5-4B1E-B841-51D89E2F7F6E}" destId="{73345A59-CAEA-4787-BB1F-A07701E61D8F}" srcOrd="0" destOrd="0" presId="urn:microsoft.com/office/officeart/2005/8/layout/vList3#1"/>
    <dgm:cxn modelId="{AA452D35-BCE1-4726-A711-6819EF5BBA37}" type="presParOf" srcId="{4E50D080-2EF1-4BDD-A764-BEC3EE42D149}" destId="{FC5D9331-4708-4CCF-89A4-861A5291B093}" srcOrd="0" destOrd="0" presId="urn:microsoft.com/office/officeart/2005/8/layout/vList3#1"/>
    <dgm:cxn modelId="{F0947741-8A7C-4F03-8E9A-1FD99CB34D0F}" type="presParOf" srcId="{FC5D9331-4708-4CCF-89A4-861A5291B093}" destId="{EF0CEE02-CBC4-4586-A433-3EC6D556DC34}" srcOrd="0" destOrd="0" presId="urn:microsoft.com/office/officeart/2005/8/layout/vList3#1"/>
    <dgm:cxn modelId="{1864560B-0F46-41AC-BF31-27CDBDDC2684}" type="presParOf" srcId="{FC5D9331-4708-4CCF-89A4-861A5291B093}" destId="{898C29A9-571A-46AF-9EDF-4C2F601B051D}" srcOrd="1" destOrd="0" presId="urn:microsoft.com/office/officeart/2005/8/layout/vList3#1"/>
    <dgm:cxn modelId="{C0046F14-B83E-4AD9-A2B6-FC90C0E8889D}" type="presParOf" srcId="{4E50D080-2EF1-4BDD-A764-BEC3EE42D149}" destId="{E1F79EEA-4CB9-4021-8FCD-8A98F7D0DAB7}" srcOrd="1" destOrd="0" presId="urn:microsoft.com/office/officeart/2005/8/layout/vList3#1"/>
    <dgm:cxn modelId="{611677DB-C93F-4C20-ABFB-FD1D688EE4F0}" type="presParOf" srcId="{4E50D080-2EF1-4BDD-A764-BEC3EE42D149}" destId="{C9F54EF6-CBDB-455C-BD10-5C93D0271907}" srcOrd="2" destOrd="0" presId="urn:microsoft.com/office/officeart/2005/8/layout/vList3#1"/>
    <dgm:cxn modelId="{9781F5F1-7BD0-4532-9CD6-2855C091A662}" type="presParOf" srcId="{C9F54EF6-CBDB-455C-BD10-5C93D0271907}" destId="{883E52F6-7C9B-44BC-A94F-BDB701D3B60E}" srcOrd="0" destOrd="0" presId="urn:microsoft.com/office/officeart/2005/8/layout/vList3#1"/>
    <dgm:cxn modelId="{6ACEF9BD-7858-4194-9ADA-A340697E8431}" type="presParOf" srcId="{C9F54EF6-CBDB-455C-BD10-5C93D0271907}" destId="{73345A59-CAEA-4787-BB1F-A07701E61D8F}" srcOrd="1" destOrd="0" presId="urn:microsoft.com/office/officeart/2005/8/layout/vList3#1"/>
    <dgm:cxn modelId="{5D5AC8B2-FD01-4121-82AD-2B92899026FD}" type="presParOf" srcId="{4E50D080-2EF1-4BDD-A764-BEC3EE42D149}" destId="{98F18AC9-20B1-4695-94A4-9F7BDC898B72}" srcOrd="3" destOrd="0" presId="urn:microsoft.com/office/officeart/2005/8/layout/vList3#1"/>
    <dgm:cxn modelId="{D3D736DE-1EB7-48B4-BCD3-1E56A0FBCC38}" type="presParOf" srcId="{4E50D080-2EF1-4BDD-A764-BEC3EE42D149}" destId="{D5B9A6B8-807E-4A5A-B20E-AED67DB82AD9}" srcOrd="4" destOrd="0" presId="urn:microsoft.com/office/officeart/2005/8/layout/vList3#1"/>
    <dgm:cxn modelId="{84C9005A-AC7C-41A2-A9C0-FB9858B9DA82}" type="presParOf" srcId="{D5B9A6B8-807E-4A5A-B20E-AED67DB82AD9}" destId="{22B31B81-1914-42CB-A17F-4F074A71A828}" srcOrd="0" destOrd="0" presId="urn:microsoft.com/office/officeart/2005/8/layout/vList3#1"/>
    <dgm:cxn modelId="{C4F6691D-FF93-4F27-AD74-E8B6012F19A6}" type="presParOf" srcId="{D5B9A6B8-807E-4A5A-B20E-AED67DB82AD9}" destId="{BC7066B4-0B36-4094-A556-72A92C4BBB13}" srcOrd="1" destOrd="0" presId="urn:microsoft.com/office/officeart/2005/8/layout/vList3#1"/>
    <dgm:cxn modelId="{2838C735-2946-4667-A421-627C5375C068}" type="presParOf" srcId="{4E50D080-2EF1-4BDD-A764-BEC3EE42D149}" destId="{40A0AA6A-01AC-4556-A6DA-38C473E86570}" srcOrd="5" destOrd="0" presId="urn:microsoft.com/office/officeart/2005/8/layout/vList3#1"/>
    <dgm:cxn modelId="{016A680F-3687-4EB9-822C-A46B661060EB}" type="presParOf" srcId="{4E50D080-2EF1-4BDD-A764-BEC3EE42D149}" destId="{1163DF31-42FB-408D-AC57-71DCE91ECF6A}" srcOrd="6" destOrd="0" presId="urn:microsoft.com/office/officeart/2005/8/layout/vList3#1"/>
    <dgm:cxn modelId="{6B4ED842-2BF8-46DF-A123-E4557967B75A}" type="presParOf" srcId="{1163DF31-42FB-408D-AC57-71DCE91ECF6A}" destId="{EB334802-2E31-4237-A6C6-892DC36378D5}" srcOrd="0" destOrd="0" presId="urn:microsoft.com/office/officeart/2005/8/layout/vList3#1"/>
    <dgm:cxn modelId="{A5C58333-43FD-4522-A166-25ED8B636C1C}" type="presParOf" srcId="{1163DF31-42FB-408D-AC57-71DCE91ECF6A}" destId="{4FB8664D-BDFC-47DC-A438-AF3795D968BA}" srcOrd="1" destOrd="0" presId="urn:microsoft.com/office/officeart/2005/8/layout/vList3#1"/>
    <dgm:cxn modelId="{5F2C936F-6651-48A5-90F1-0E3D4F14A68D}" type="presParOf" srcId="{4E50D080-2EF1-4BDD-A764-BEC3EE42D149}" destId="{5539986F-05C2-49E9-AB73-8111AE3EFD8C}" srcOrd="7" destOrd="0" presId="urn:microsoft.com/office/officeart/2005/8/layout/vList3#1"/>
    <dgm:cxn modelId="{2ECBD0B6-6EE3-4AF0-951E-1E911F9306B0}" type="presParOf" srcId="{4E50D080-2EF1-4BDD-A764-BEC3EE42D149}" destId="{3764E68D-2B61-48F3-9E0F-C8EE70F25044}" srcOrd="8" destOrd="0" presId="urn:microsoft.com/office/officeart/2005/8/layout/vList3#1"/>
    <dgm:cxn modelId="{CEF3B490-4F48-45DA-A39F-26346E8CFF32}" type="presParOf" srcId="{3764E68D-2B61-48F3-9E0F-C8EE70F25044}" destId="{BBF907BE-1134-4C23-AD2C-F7A846104BDE}" srcOrd="0" destOrd="0" presId="urn:microsoft.com/office/officeart/2005/8/layout/vList3#1"/>
    <dgm:cxn modelId="{1EFEB1D1-55AB-4538-987B-8B0353BAE9BB}" type="presParOf" srcId="{3764E68D-2B61-48F3-9E0F-C8EE70F25044}" destId="{7525927F-4995-45CE-AC46-56C057845B53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8E6634-2EFF-4A49-9318-93E13FF54C5D}" type="doc">
      <dgm:prSet loTypeId="urn:microsoft.com/office/officeart/2005/8/layout/hList7#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9FBA8A78-C087-451F-B21D-8329AA40D24B}">
      <dgm:prSet custT="1"/>
      <dgm:spPr>
        <a:solidFill>
          <a:srgbClr val="002060"/>
        </a:solidFill>
      </dgm:spPr>
      <dgm:t>
        <a:bodyPr/>
        <a:lstStyle/>
        <a:p>
          <a:pPr algn="l"/>
          <a:r>
            <a:rPr lang="th-TH" sz="1800" b="1" dirty="0" smtClean="0">
              <a:latin typeface="JasmineUPC" pitchFamily="18" charset="-34"/>
              <a:cs typeface="JasmineUPC" pitchFamily="18" charset="-34"/>
            </a:rPr>
            <a:t>1. การวางแผน</a:t>
          </a:r>
        </a:p>
        <a:p>
          <a:pPr algn="l"/>
          <a:r>
            <a:rPr lang="th-TH" sz="1800" b="1" dirty="0" smtClean="0">
              <a:latin typeface="JasmineUPC" pitchFamily="18" charset="-34"/>
              <a:cs typeface="JasmineUPC" pitchFamily="18" charset="-34"/>
            </a:rPr>
            <a:t>2. การสรรหา</a:t>
          </a:r>
        </a:p>
      </dgm:t>
    </dgm:pt>
    <dgm:pt modelId="{0893CC53-CC27-4C0D-9C32-07EF5BE3A2A5}" type="parTrans" cxnId="{EEA6643A-4C9C-4EFB-BE85-CE64826A2141}">
      <dgm:prSet/>
      <dgm:spPr/>
      <dgm:t>
        <a:bodyPr/>
        <a:lstStyle/>
        <a:p>
          <a:endParaRPr lang="th-TH"/>
        </a:p>
      </dgm:t>
    </dgm:pt>
    <dgm:pt modelId="{09143B59-9E4D-4F39-B8F5-440B2390ECCC}" type="sibTrans" cxnId="{EEA6643A-4C9C-4EFB-BE85-CE64826A2141}">
      <dgm:prSet/>
      <dgm:spPr/>
      <dgm:t>
        <a:bodyPr/>
        <a:lstStyle/>
        <a:p>
          <a:endParaRPr lang="th-TH"/>
        </a:p>
      </dgm:t>
    </dgm:pt>
    <dgm:pt modelId="{3CD2684C-0B46-402F-AAE0-59EC1B1FF029}">
      <dgm:prSet custT="1"/>
      <dgm:spPr>
        <a:solidFill>
          <a:schemeClr val="accent3"/>
        </a:solidFill>
      </dgm:spPr>
      <dgm:t>
        <a:bodyPr/>
        <a:lstStyle/>
        <a:p>
          <a:pPr algn="l"/>
          <a:endParaRPr lang="th-TH" sz="1800" b="1" dirty="0" smtClean="0">
            <a:solidFill>
              <a:schemeClr val="tx1"/>
            </a:solidFill>
            <a:latin typeface="JasmineUPC" pitchFamily="18" charset="-34"/>
            <a:cs typeface="JasmineUPC" pitchFamily="18" charset="-34"/>
          </a:endParaRPr>
        </a:p>
        <a:p>
          <a:pPr algn="l"/>
          <a:r>
            <a:rPr lang="th-TH" sz="1800" b="1" dirty="0" smtClean="0">
              <a:solidFill>
                <a:schemeClr val="tx1"/>
              </a:solidFill>
              <a:latin typeface="JasmineUPC" pitchFamily="18" charset="-34"/>
              <a:cs typeface="JasmineUPC" pitchFamily="18" charset="-34"/>
            </a:rPr>
            <a:t>3. การคัดเลือก</a:t>
          </a:r>
        </a:p>
        <a:p>
          <a:pPr algn="l"/>
          <a:r>
            <a:rPr lang="th-TH" sz="1800" b="1" dirty="0" smtClean="0">
              <a:solidFill>
                <a:schemeClr val="tx1"/>
              </a:solidFill>
              <a:latin typeface="JasmineUPC" pitchFamily="18" charset="-34"/>
              <a:cs typeface="JasmineUPC" pitchFamily="18" charset="-34"/>
            </a:rPr>
            <a:t>4. การทดลองงาน</a:t>
          </a:r>
        </a:p>
      </dgm:t>
    </dgm:pt>
    <dgm:pt modelId="{AAEEA508-683D-42FF-977A-F0A42553DC2F}" type="parTrans" cxnId="{E41D48B8-4277-42C2-BD7B-1C2B53649561}">
      <dgm:prSet/>
      <dgm:spPr/>
      <dgm:t>
        <a:bodyPr/>
        <a:lstStyle/>
        <a:p>
          <a:endParaRPr lang="th-TH"/>
        </a:p>
      </dgm:t>
    </dgm:pt>
    <dgm:pt modelId="{E67D0F90-FC88-4D6E-ABD1-BFF84B343D7C}" type="sibTrans" cxnId="{E41D48B8-4277-42C2-BD7B-1C2B53649561}">
      <dgm:prSet/>
      <dgm:spPr/>
      <dgm:t>
        <a:bodyPr/>
        <a:lstStyle/>
        <a:p>
          <a:endParaRPr lang="th-TH"/>
        </a:p>
      </dgm:t>
    </dgm:pt>
    <dgm:pt modelId="{CEBB4223-AA88-40B8-9A24-35C5DA31F2C4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pPr algn="l"/>
          <a:endParaRPr lang="th-TH" sz="1800" b="1" dirty="0" smtClean="0">
            <a:solidFill>
              <a:schemeClr val="tx1"/>
            </a:solidFill>
            <a:latin typeface="JasmineUPC" pitchFamily="18" charset="-34"/>
            <a:cs typeface="JasmineUPC" pitchFamily="18" charset="-34"/>
          </a:endParaRPr>
        </a:p>
        <a:p>
          <a:pPr algn="l"/>
          <a:endParaRPr lang="th-TH" sz="1800" b="1" dirty="0" smtClean="0">
            <a:solidFill>
              <a:schemeClr val="tx1"/>
            </a:solidFill>
            <a:latin typeface="JasmineUPC" pitchFamily="18" charset="-34"/>
            <a:cs typeface="JasmineUPC" pitchFamily="18" charset="-34"/>
          </a:endParaRPr>
        </a:p>
        <a:p>
          <a:pPr algn="l"/>
          <a:r>
            <a:rPr lang="th-TH" sz="1800" b="1" dirty="0" smtClean="0">
              <a:solidFill>
                <a:schemeClr val="tx1"/>
              </a:solidFill>
              <a:latin typeface="JasmineUPC" pitchFamily="18" charset="-34"/>
              <a:cs typeface="JasmineUPC" pitchFamily="18" charset="-34"/>
            </a:rPr>
            <a:t>5. การบรรจุแต่งตั้ง</a:t>
          </a:r>
        </a:p>
        <a:p>
          <a:pPr algn="l"/>
          <a:r>
            <a:rPr lang="th-TH" sz="1800" b="1" dirty="0" smtClean="0">
              <a:solidFill>
                <a:schemeClr val="tx1"/>
              </a:solidFill>
              <a:latin typeface="JasmineUPC" pitchFamily="18" charset="-34"/>
              <a:cs typeface="JasmineUPC" pitchFamily="18" charset="-34"/>
            </a:rPr>
            <a:t>6. การประเมิน</a:t>
          </a:r>
        </a:p>
        <a:p>
          <a:pPr algn="ctr"/>
          <a:endParaRPr lang="th-TH" sz="2000" dirty="0" smtClean="0">
            <a:latin typeface="JasmineUPC" pitchFamily="18" charset="-34"/>
            <a:cs typeface="JasmineUPC" pitchFamily="18" charset="-34"/>
          </a:endParaRPr>
        </a:p>
      </dgm:t>
    </dgm:pt>
    <dgm:pt modelId="{8F8BAC42-0AC6-4960-93C9-8BEA261E0BE8}" type="parTrans" cxnId="{B9A3DA07-AE7F-4A4A-A768-E76AAFEFCE69}">
      <dgm:prSet/>
      <dgm:spPr/>
      <dgm:t>
        <a:bodyPr/>
        <a:lstStyle/>
        <a:p>
          <a:endParaRPr lang="th-TH"/>
        </a:p>
      </dgm:t>
    </dgm:pt>
    <dgm:pt modelId="{089D544E-D786-423C-9EAA-A8AFA1823998}" type="sibTrans" cxnId="{B9A3DA07-AE7F-4A4A-A768-E76AAFEFCE69}">
      <dgm:prSet/>
      <dgm:spPr/>
      <dgm:t>
        <a:bodyPr/>
        <a:lstStyle/>
        <a:p>
          <a:endParaRPr lang="th-TH"/>
        </a:p>
      </dgm:t>
    </dgm:pt>
    <dgm:pt modelId="{CCDC38A4-9DDA-4522-8A31-8855BC192472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l"/>
          <a:endParaRPr lang="th-TH" sz="1800" b="1" dirty="0" smtClean="0">
            <a:solidFill>
              <a:schemeClr val="tx1"/>
            </a:solidFill>
            <a:latin typeface="JasmineUPC" pitchFamily="18" charset="-34"/>
            <a:cs typeface="JasmineUPC" pitchFamily="18" charset="-34"/>
          </a:endParaRPr>
        </a:p>
        <a:p>
          <a:pPr algn="l"/>
          <a:endParaRPr lang="th-TH" sz="1800" b="1" dirty="0" smtClean="0">
            <a:solidFill>
              <a:schemeClr val="tx1"/>
            </a:solidFill>
            <a:latin typeface="JasmineUPC" pitchFamily="18" charset="-34"/>
            <a:cs typeface="JasmineUPC" pitchFamily="18" charset="-34"/>
          </a:endParaRPr>
        </a:p>
        <a:p>
          <a:pPr algn="l"/>
          <a:endParaRPr lang="th-TH" sz="1800" b="1" dirty="0" smtClean="0">
            <a:solidFill>
              <a:schemeClr val="tx1"/>
            </a:solidFill>
            <a:latin typeface="JasmineUPC" pitchFamily="18" charset="-34"/>
            <a:cs typeface="JasmineUPC" pitchFamily="18" charset="-34"/>
          </a:endParaRPr>
        </a:p>
        <a:p>
          <a:pPr algn="l"/>
          <a:r>
            <a:rPr lang="th-TH" sz="1800" b="1" dirty="0" smtClean="0">
              <a:solidFill>
                <a:schemeClr val="tx1"/>
              </a:solidFill>
              <a:latin typeface="JasmineUPC" pitchFamily="18" charset="-34"/>
              <a:cs typeface="JasmineUPC" pitchFamily="18" charset="-34"/>
            </a:rPr>
            <a:t>7. การพัฒนาฝึกอบรม</a:t>
          </a:r>
        </a:p>
        <a:p>
          <a:pPr algn="l"/>
          <a:r>
            <a:rPr lang="th-TH" sz="1800" b="1" dirty="0" smtClean="0">
              <a:solidFill>
                <a:schemeClr val="tx1"/>
              </a:solidFill>
              <a:latin typeface="JasmineUPC" pitchFamily="18" charset="-34"/>
              <a:cs typeface="JasmineUPC" pitchFamily="18" charset="-34"/>
            </a:rPr>
            <a:t>8.การเลื่อน/การย้าย/การลด</a:t>
          </a:r>
        </a:p>
        <a:p>
          <a:pPr algn="ctr"/>
          <a:endParaRPr lang="th-TH" sz="2000" dirty="0" smtClean="0">
            <a:latin typeface="JasmineUPC" pitchFamily="18" charset="-34"/>
            <a:cs typeface="JasmineUPC" pitchFamily="18" charset="-34"/>
          </a:endParaRPr>
        </a:p>
      </dgm:t>
    </dgm:pt>
    <dgm:pt modelId="{08C45654-2FF2-4F2E-B0EF-9D6AD2343683}" type="parTrans" cxnId="{A0918302-7291-4D37-8C09-FB45A9180B71}">
      <dgm:prSet/>
      <dgm:spPr/>
      <dgm:t>
        <a:bodyPr/>
        <a:lstStyle/>
        <a:p>
          <a:endParaRPr lang="th-TH"/>
        </a:p>
      </dgm:t>
    </dgm:pt>
    <dgm:pt modelId="{7C7669AE-B0C1-45C6-977D-22DE9B14F87F}" type="sibTrans" cxnId="{A0918302-7291-4D37-8C09-FB45A9180B71}">
      <dgm:prSet/>
      <dgm:spPr/>
      <dgm:t>
        <a:bodyPr/>
        <a:lstStyle/>
        <a:p>
          <a:endParaRPr lang="th-TH"/>
        </a:p>
      </dgm:t>
    </dgm:pt>
    <dgm:pt modelId="{168BA36E-A617-4DF2-BBD8-88F265033CE9}">
      <dgm:prSet custT="1"/>
      <dgm:spPr>
        <a:solidFill>
          <a:srgbClr val="7030A0"/>
        </a:solidFill>
      </dgm:spPr>
      <dgm:t>
        <a:bodyPr/>
        <a:lstStyle/>
        <a:p>
          <a:pPr algn="l"/>
          <a:endParaRPr lang="th-TH" sz="1800" b="1" dirty="0" smtClean="0">
            <a:solidFill>
              <a:schemeClr val="tx1"/>
            </a:solidFill>
            <a:latin typeface="JasmineUPC" pitchFamily="18" charset="-34"/>
            <a:cs typeface="JasmineUPC" pitchFamily="18" charset="-34"/>
          </a:endParaRPr>
        </a:p>
        <a:p>
          <a:pPr algn="l"/>
          <a:r>
            <a:rPr lang="th-TH" sz="1800" b="1" dirty="0" smtClean="0">
              <a:solidFill>
                <a:schemeClr val="tx1"/>
              </a:solidFill>
              <a:latin typeface="JasmineUPC" pitchFamily="18" charset="-34"/>
              <a:cs typeface="JasmineUPC" pitchFamily="18" charset="-34"/>
            </a:rPr>
            <a:t>9. การสวัสดิการ/ขวัญ</a:t>
          </a:r>
        </a:p>
        <a:p>
          <a:pPr algn="l"/>
          <a:r>
            <a:rPr lang="th-TH" sz="1800" b="1" dirty="0" smtClean="0">
              <a:solidFill>
                <a:schemeClr val="tx1"/>
              </a:solidFill>
              <a:latin typeface="JasmineUPC" pitchFamily="18" charset="-34"/>
              <a:cs typeface="JasmineUPC" pitchFamily="18" charset="-34"/>
            </a:rPr>
            <a:t>10. การวินัย / ลงโทษ</a:t>
          </a:r>
        </a:p>
      </dgm:t>
    </dgm:pt>
    <dgm:pt modelId="{9AFF65EC-F6DF-4F8C-ADC0-B6F64B0FA0D4}" type="parTrans" cxnId="{B96F00BA-25A1-4CE9-BD5B-BD9041D4891C}">
      <dgm:prSet/>
      <dgm:spPr/>
      <dgm:t>
        <a:bodyPr/>
        <a:lstStyle/>
        <a:p>
          <a:endParaRPr lang="th-TH"/>
        </a:p>
      </dgm:t>
    </dgm:pt>
    <dgm:pt modelId="{0DFA04AF-8D74-4D4B-881A-E20E127E944D}" type="sibTrans" cxnId="{B96F00BA-25A1-4CE9-BD5B-BD9041D4891C}">
      <dgm:prSet/>
      <dgm:spPr/>
      <dgm:t>
        <a:bodyPr/>
        <a:lstStyle/>
        <a:p>
          <a:endParaRPr lang="th-TH"/>
        </a:p>
      </dgm:t>
    </dgm:pt>
    <dgm:pt modelId="{F8BAF274-3849-464C-95AE-E03F36C77BC7}">
      <dgm:prSet custT="1"/>
      <dgm:spPr>
        <a:solidFill>
          <a:srgbClr val="00B050"/>
        </a:solidFill>
      </dgm:spPr>
      <dgm:t>
        <a:bodyPr/>
        <a:lstStyle/>
        <a:p>
          <a:r>
            <a:rPr lang="th-TH" sz="1800" b="1" dirty="0" smtClean="0">
              <a:solidFill>
                <a:schemeClr val="tx1"/>
              </a:solidFill>
              <a:latin typeface="JasmineUPC" pitchFamily="18" charset="-34"/>
              <a:cs typeface="JasmineUPC" pitchFamily="18" charset="-34"/>
            </a:rPr>
            <a:t>11. การเกษียณ </a:t>
          </a:r>
        </a:p>
      </dgm:t>
    </dgm:pt>
    <dgm:pt modelId="{C0A1FF4F-64C3-41A9-8A31-90803968DD00}" type="parTrans" cxnId="{3C8DEDAB-5FED-4955-8AD5-9B3420455809}">
      <dgm:prSet/>
      <dgm:spPr/>
      <dgm:t>
        <a:bodyPr/>
        <a:lstStyle/>
        <a:p>
          <a:endParaRPr lang="th-TH"/>
        </a:p>
      </dgm:t>
    </dgm:pt>
    <dgm:pt modelId="{A48588F3-1700-4D39-9261-A560A6F2004B}" type="sibTrans" cxnId="{3C8DEDAB-5FED-4955-8AD5-9B3420455809}">
      <dgm:prSet/>
      <dgm:spPr/>
      <dgm:t>
        <a:bodyPr/>
        <a:lstStyle/>
        <a:p>
          <a:endParaRPr lang="th-TH"/>
        </a:p>
      </dgm:t>
    </dgm:pt>
    <dgm:pt modelId="{2F25B9A4-7151-4126-9792-C383588A36A0}" type="pres">
      <dgm:prSet presAssocID="{518E6634-2EFF-4A49-9318-93E13FF54C5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E5784C-4167-4095-A59F-FBA084EDAAD4}" type="pres">
      <dgm:prSet presAssocID="{518E6634-2EFF-4A49-9318-93E13FF54C5D}" presName="fgShape" presStyleLbl="fgShp" presStyleIdx="0" presStyleCnt="1"/>
      <dgm:spPr/>
    </dgm:pt>
    <dgm:pt modelId="{D24A6288-B0A7-4FA2-9644-254D9FF8DADC}" type="pres">
      <dgm:prSet presAssocID="{518E6634-2EFF-4A49-9318-93E13FF54C5D}" presName="linComp" presStyleCnt="0"/>
      <dgm:spPr/>
    </dgm:pt>
    <dgm:pt modelId="{064F8B5A-3836-4547-8C50-2D98193104EC}" type="pres">
      <dgm:prSet presAssocID="{9FBA8A78-C087-451F-B21D-8329AA40D24B}" presName="compNode" presStyleCnt="0"/>
      <dgm:spPr/>
    </dgm:pt>
    <dgm:pt modelId="{71546259-AD66-4D57-A934-0D37B94A8292}" type="pres">
      <dgm:prSet presAssocID="{9FBA8A78-C087-451F-B21D-8329AA40D24B}" presName="bkgdShape" presStyleLbl="node1" presStyleIdx="0" presStyleCnt="6"/>
      <dgm:spPr/>
      <dgm:t>
        <a:bodyPr/>
        <a:lstStyle/>
        <a:p>
          <a:endParaRPr lang="en-US"/>
        </a:p>
      </dgm:t>
    </dgm:pt>
    <dgm:pt modelId="{EA8FC558-5A4D-493D-ABAB-988D9CA61B22}" type="pres">
      <dgm:prSet presAssocID="{9FBA8A78-C087-451F-B21D-8329AA40D24B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275C47-73B3-4E9F-B1C6-F46393418B1C}" type="pres">
      <dgm:prSet presAssocID="{9FBA8A78-C087-451F-B21D-8329AA40D24B}" presName="invisiNode" presStyleLbl="node1" presStyleIdx="0" presStyleCnt="6"/>
      <dgm:spPr/>
    </dgm:pt>
    <dgm:pt modelId="{00255E01-A5DA-4255-827D-4361B39F5CFD}" type="pres">
      <dgm:prSet presAssocID="{9FBA8A78-C087-451F-B21D-8329AA40D24B}" presName="imagNode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03A3C54-D3F5-4282-A2E1-8D1BFC18BB17}" type="pres">
      <dgm:prSet presAssocID="{09143B59-9E4D-4F39-B8F5-440B2390ECC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675985F-5021-4FB2-919C-86E17AB63CA2}" type="pres">
      <dgm:prSet presAssocID="{3CD2684C-0B46-402F-AAE0-59EC1B1FF029}" presName="compNode" presStyleCnt="0"/>
      <dgm:spPr/>
    </dgm:pt>
    <dgm:pt modelId="{31306767-B64E-4EE6-93F9-D1B827B2F5A8}" type="pres">
      <dgm:prSet presAssocID="{3CD2684C-0B46-402F-AAE0-59EC1B1FF029}" presName="bkgdShape" presStyleLbl="node1" presStyleIdx="1" presStyleCnt="6"/>
      <dgm:spPr/>
      <dgm:t>
        <a:bodyPr/>
        <a:lstStyle/>
        <a:p>
          <a:endParaRPr lang="en-US"/>
        </a:p>
      </dgm:t>
    </dgm:pt>
    <dgm:pt modelId="{D5D9DA86-8F45-4F4E-85E7-0EC727423F29}" type="pres">
      <dgm:prSet presAssocID="{3CD2684C-0B46-402F-AAE0-59EC1B1FF029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F84181-F17F-41AF-ABE9-19DE9885B628}" type="pres">
      <dgm:prSet presAssocID="{3CD2684C-0B46-402F-AAE0-59EC1B1FF029}" presName="invisiNode" presStyleLbl="node1" presStyleIdx="1" presStyleCnt="6"/>
      <dgm:spPr/>
    </dgm:pt>
    <dgm:pt modelId="{04C03B0D-CC3B-4CBE-82AC-BC4E1C143C0E}" type="pres">
      <dgm:prSet presAssocID="{3CD2684C-0B46-402F-AAE0-59EC1B1FF029}" presName="imagNode" presStyleLbl="fgImgPlac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265AE73-9D49-4AD4-899D-110F5C279772}" type="pres">
      <dgm:prSet presAssocID="{E67D0F90-FC88-4D6E-ABD1-BFF84B343D7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298C7A7-7D99-4E6C-B80E-B4A29E658777}" type="pres">
      <dgm:prSet presAssocID="{CEBB4223-AA88-40B8-9A24-35C5DA31F2C4}" presName="compNode" presStyleCnt="0"/>
      <dgm:spPr/>
    </dgm:pt>
    <dgm:pt modelId="{364F7732-C171-4FF2-8B1F-FE65C8C8FACE}" type="pres">
      <dgm:prSet presAssocID="{CEBB4223-AA88-40B8-9A24-35C5DA31F2C4}" presName="bkgdShape" presStyleLbl="node1" presStyleIdx="2" presStyleCnt="6"/>
      <dgm:spPr/>
      <dgm:t>
        <a:bodyPr/>
        <a:lstStyle/>
        <a:p>
          <a:endParaRPr lang="th-TH"/>
        </a:p>
      </dgm:t>
    </dgm:pt>
    <dgm:pt modelId="{F5D28D7D-4EFC-4063-9A97-1515D2EF59BF}" type="pres">
      <dgm:prSet presAssocID="{CEBB4223-AA88-40B8-9A24-35C5DA31F2C4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4E66A1F-89D9-430D-BA06-B3BE0525C222}" type="pres">
      <dgm:prSet presAssocID="{CEBB4223-AA88-40B8-9A24-35C5DA31F2C4}" presName="invisiNode" presStyleLbl="node1" presStyleIdx="2" presStyleCnt="6"/>
      <dgm:spPr/>
    </dgm:pt>
    <dgm:pt modelId="{E96FFE4B-0990-4906-84B1-82A0BDCE8F42}" type="pres">
      <dgm:prSet presAssocID="{CEBB4223-AA88-40B8-9A24-35C5DA31F2C4}" presName="imagNode" presStyleLbl="fgImgPlac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E8D8412-928F-48E9-810C-4E6A8D71DAF8}" type="pres">
      <dgm:prSet presAssocID="{089D544E-D786-423C-9EAA-A8AFA182399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8139694-FE54-4946-B8C3-7D6EA7377D0F}" type="pres">
      <dgm:prSet presAssocID="{CCDC38A4-9DDA-4522-8A31-8855BC192472}" presName="compNode" presStyleCnt="0"/>
      <dgm:spPr/>
    </dgm:pt>
    <dgm:pt modelId="{ECF28F7A-7E59-4E27-B06F-39810E481F28}" type="pres">
      <dgm:prSet presAssocID="{CCDC38A4-9DDA-4522-8A31-8855BC192472}" presName="bkgdShape" presStyleLbl="node1" presStyleIdx="3" presStyleCnt="6"/>
      <dgm:spPr/>
      <dgm:t>
        <a:bodyPr/>
        <a:lstStyle/>
        <a:p>
          <a:endParaRPr lang="th-TH"/>
        </a:p>
      </dgm:t>
    </dgm:pt>
    <dgm:pt modelId="{62E097FE-58DE-4BA2-BD56-0A4378C6D4FB}" type="pres">
      <dgm:prSet presAssocID="{CCDC38A4-9DDA-4522-8A31-8855BC192472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A6716D9-A2A1-4383-972F-C9DD0FC10BB2}" type="pres">
      <dgm:prSet presAssocID="{CCDC38A4-9DDA-4522-8A31-8855BC192472}" presName="invisiNode" presStyleLbl="node1" presStyleIdx="3" presStyleCnt="6"/>
      <dgm:spPr/>
    </dgm:pt>
    <dgm:pt modelId="{4B78E224-EF63-451B-AFBC-8F4696783E9B}" type="pres">
      <dgm:prSet presAssocID="{CCDC38A4-9DDA-4522-8A31-8855BC192472}" presName="imagNode" presStyleLbl="fgImgPlac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2154BA76-4876-4CE6-81CB-D166FD080A06}" type="pres">
      <dgm:prSet presAssocID="{7C7669AE-B0C1-45C6-977D-22DE9B14F87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F88B410-1DC2-4AAD-B17A-EEBD5CD9620D}" type="pres">
      <dgm:prSet presAssocID="{168BA36E-A617-4DF2-BBD8-88F265033CE9}" presName="compNode" presStyleCnt="0"/>
      <dgm:spPr/>
    </dgm:pt>
    <dgm:pt modelId="{47438BCA-9FEA-40D4-95D1-D92BA54FFA44}" type="pres">
      <dgm:prSet presAssocID="{168BA36E-A617-4DF2-BBD8-88F265033CE9}" presName="bkgdShape" presStyleLbl="node1" presStyleIdx="4" presStyleCnt="6"/>
      <dgm:spPr/>
      <dgm:t>
        <a:bodyPr/>
        <a:lstStyle/>
        <a:p>
          <a:endParaRPr lang="th-TH"/>
        </a:p>
      </dgm:t>
    </dgm:pt>
    <dgm:pt modelId="{2397E503-F14D-474D-ADEE-87234353EA51}" type="pres">
      <dgm:prSet presAssocID="{168BA36E-A617-4DF2-BBD8-88F265033CE9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979E323-AACA-437E-AFA5-875274032CD3}" type="pres">
      <dgm:prSet presAssocID="{168BA36E-A617-4DF2-BBD8-88F265033CE9}" presName="invisiNode" presStyleLbl="node1" presStyleIdx="4" presStyleCnt="6"/>
      <dgm:spPr/>
    </dgm:pt>
    <dgm:pt modelId="{2FA4E814-F90C-48BF-842A-B61BB4DF6677}" type="pres">
      <dgm:prSet presAssocID="{168BA36E-A617-4DF2-BBD8-88F265033CE9}" presName="imagNode" presStyleLbl="fgImgPlac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0D474B40-1DFB-43F6-82B9-C3B5AEC262A4}" type="pres">
      <dgm:prSet presAssocID="{0DFA04AF-8D74-4D4B-881A-E20E127E944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A8D0592-8164-457C-B77E-7A6E8B960800}" type="pres">
      <dgm:prSet presAssocID="{F8BAF274-3849-464C-95AE-E03F36C77BC7}" presName="compNode" presStyleCnt="0"/>
      <dgm:spPr/>
    </dgm:pt>
    <dgm:pt modelId="{725B46BF-BAB8-4A57-8383-2C675F8E78C3}" type="pres">
      <dgm:prSet presAssocID="{F8BAF274-3849-464C-95AE-E03F36C77BC7}" presName="bkgdShape" presStyleLbl="node1" presStyleIdx="5" presStyleCnt="6"/>
      <dgm:spPr/>
      <dgm:t>
        <a:bodyPr/>
        <a:lstStyle/>
        <a:p>
          <a:endParaRPr lang="th-TH"/>
        </a:p>
      </dgm:t>
    </dgm:pt>
    <dgm:pt modelId="{CED5C4F8-17A2-4E5E-AE30-7D5D7ECE8E77}" type="pres">
      <dgm:prSet presAssocID="{F8BAF274-3849-464C-95AE-E03F36C77BC7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81ED7B4-B2FC-43B3-9A35-C34F298FFC3E}" type="pres">
      <dgm:prSet presAssocID="{F8BAF274-3849-464C-95AE-E03F36C77BC7}" presName="invisiNode" presStyleLbl="node1" presStyleIdx="5" presStyleCnt="6"/>
      <dgm:spPr/>
    </dgm:pt>
    <dgm:pt modelId="{134331B1-A322-491D-A386-DBB996C7E80C}" type="pres">
      <dgm:prSet presAssocID="{F8BAF274-3849-464C-95AE-E03F36C77BC7}" presName="imagNode" presStyleLbl="fgImgPlac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</dgm:ptLst>
  <dgm:cxnLst>
    <dgm:cxn modelId="{39B2FC15-95A1-45CB-B167-5A4169B3258B}" type="presOf" srcId="{CCDC38A4-9DDA-4522-8A31-8855BC192472}" destId="{ECF28F7A-7E59-4E27-B06F-39810E481F28}" srcOrd="0" destOrd="0" presId="urn:microsoft.com/office/officeart/2005/8/layout/hList7#1"/>
    <dgm:cxn modelId="{CA040C77-48CD-4409-A329-087421CC1A2C}" type="presOf" srcId="{09143B59-9E4D-4F39-B8F5-440B2390ECCC}" destId="{003A3C54-D3F5-4282-A2E1-8D1BFC18BB17}" srcOrd="0" destOrd="0" presId="urn:microsoft.com/office/officeart/2005/8/layout/hList7#1"/>
    <dgm:cxn modelId="{23ACE71A-3EE2-4FE1-A69C-ADD0C0A04EFF}" type="presOf" srcId="{E67D0F90-FC88-4D6E-ABD1-BFF84B343D7C}" destId="{0265AE73-9D49-4AD4-899D-110F5C279772}" srcOrd="0" destOrd="0" presId="urn:microsoft.com/office/officeart/2005/8/layout/hList7#1"/>
    <dgm:cxn modelId="{B9A3DA07-AE7F-4A4A-A768-E76AAFEFCE69}" srcId="{518E6634-2EFF-4A49-9318-93E13FF54C5D}" destId="{CEBB4223-AA88-40B8-9A24-35C5DA31F2C4}" srcOrd="2" destOrd="0" parTransId="{8F8BAC42-0AC6-4960-93C9-8BEA261E0BE8}" sibTransId="{089D544E-D786-423C-9EAA-A8AFA1823998}"/>
    <dgm:cxn modelId="{BAF59692-D2B9-4371-ACD9-47CF716145EE}" type="presOf" srcId="{168BA36E-A617-4DF2-BBD8-88F265033CE9}" destId="{47438BCA-9FEA-40D4-95D1-D92BA54FFA44}" srcOrd="0" destOrd="0" presId="urn:microsoft.com/office/officeart/2005/8/layout/hList7#1"/>
    <dgm:cxn modelId="{A0918302-7291-4D37-8C09-FB45A9180B71}" srcId="{518E6634-2EFF-4A49-9318-93E13FF54C5D}" destId="{CCDC38A4-9DDA-4522-8A31-8855BC192472}" srcOrd="3" destOrd="0" parTransId="{08C45654-2FF2-4F2E-B0EF-9D6AD2343683}" sibTransId="{7C7669AE-B0C1-45C6-977D-22DE9B14F87F}"/>
    <dgm:cxn modelId="{19CD21E1-F65F-4BFD-8F2B-6C7D59D86C4D}" type="presOf" srcId="{F8BAF274-3849-464C-95AE-E03F36C77BC7}" destId="{CED5C4F8-17A2-4E5E-AE30-7D5D7ECE8E77}" srcOrd="1" destOrd="0" presId="urn:microsoft.com/office/officeart/2005/8/layout/hList7#1"/>
    <dgm:cxn modelId="{9465A28C-DDC7-4293-86CF-A5548B3F9932}" type="presOf" srcId="{CEBB4223-AA88-40B8-9A24-35C5DA31F2C4}" destId="{364F7732-C171-4FF2-8B1F-FE65C8C8FACE}" srcOrd="0" destOrd="0" presId="urn:microsoft.com/office/officeart/2005/8/layout/hList7#1"/>
    <dgm:cxn modelId="{272DE774-E09E-4FF4-91F0-8600AC0752F7}" type="presOf" srcId="{9FBA8A78-C087-451F-B21D-8329AA40D24B}" destId="{71546259-AD66-4D57-A934-0D37B94A8292}" srcOrd="0" destOrd="0" presId="urn:microsoft.com/office/officeart/2005/8/layout/hList7#1"/>
    <dgm:cxn modelId="{AF1D9FC9-8934-4B63-8B23-08F28729B236}" type="presOf" srcId="{3CD2684C-0B46-402F-AAE0-59EC1B1FF029}" destId="{D5D9DA86-8F45-4F4E-85E7-0EC727423F29}" srcOrd="1" destOrd="0" presId="urn:microsoft.com/office/officeart/2005/8/layout/hList7#1"/>
    <dgm:cxn modelId="{7760549C-1006-4AC7-9863-E5B8BFDB7331}" type="presOf" srcId="{168BA36E-A617-4DF2-BBD8-88F265033CE9}" destId="{2397E503-F14D-474D-ADEE-87234353EA51}" srcOrd="1" destOrd="0" presId="urn:microsoft.com/office/officeart/2005/8/layout/hList7#1"/>
    <dgm:cxn modelId="{299BDC93-DCFB-4FDA-95AE-AA1C9E527E79}" type="presOf" srcId="{0DFA04AF-8D74-4D4B-881A-E20E127E944D}" destId="{0D474B40-1DFB-43F6-82B9-C3B5AEC262A4}" srcOrd="0" destOrd="0" presId="urn:microsoft.com/office/officeart/2005/8/layout/hList7#1"/>
    <dgm:cxn modelId="{8D0955EC-5F43-4D2C-B008-26CC5715230E}" type="presOf" srcId="{3CD2684C-0B46-402F-AAE0-59EC1B1FF029}" destId="{31306767-B64E-4EE6-93F9-D1B827B2F5A8}" srcOrd="0" destOrd="0" presId="urn:microsoft.com/office/officeart/2005/8/layout/hList7#1"/>
    <dgm:cxn modelId="{0FC79CA1-2E86-443E-8E19-8C091C6D708F}" type="presOf" srcId="{CEBB4223-AA88-40B8-9A24-35C5DA31F2C4}" destId="{F5D28D7D-4EFC-4063-9A97-1515D2EF59BF}" srcOrd="1" destOrd="0" presId="urn:microsoft.com/office/officeart/2005/8/layout/hList7#1"/>
    <dgm:cxn modelId="{B96F00BA-25A1-4CE9-BD5B-BD9041D4891C}" srcId="{518E6634-2EFF-4A49-9318-93E13FF54C5D}" destId="{168BA36E-A617-4DF2-BBD8-88F265033CE9}" srcOrd="4" destOrd="0" parTransId="{9AFF65EC-F6DF-4F8C-ADC0-B6F64B0FA0D4}" sibTransId="{0DFA04AF-8D74-4D4B-881A-E20E127E944D}"/>
    <dgm:cxn modelId="{C115EC4E-979C-4158-B560-B671A6FA06B9}" type="presOf" srcId="{7C7669AE-B0C1-45C6-977D-22DE9B14F87F}" destId="{2154BA76-4876-4CE6-81CB-D166FD080A06}" srcOrd="0" destOrd="0" presId="urn:microsoft.com/office/officeart/2005/8/layout/hList7#1"/>
    <dgm:cxn modelId="{F3C9C708-3B31-478C-9ED3-923255375581}" type="presOf" srcId="{F8BAF274-3849-464C-95AE-E03F36C77BC7}" destId="{725B46BF-BAB8-4A57-8383-2C675F8E78C3}" srcOrd="0" destOrd="0" presId="urn:microsoft.com/office/officeart/2005/8/layout/hList7#1"/>
    <dgm:cxn modelId="{E41D48B8-4277-42C2-BD7B-1C2B53649561}" srcId="{518E6634-2EFF-4A49-9318-93E13FF54C5D}" destId="{3CD2684C-0B46-402F-AAE0-59EC1B1FF029}" srcOrd="1" destOrd="0" parTransId="{AAEEA508-683D-42FF-977A-F0A42553DC2F}" sibTransId="{E67D0F90-FC88-4D6E-ABD1-BFF84B343D7C}"/>
    <dgm:cxn modelId="{86A42A83-5354-4533-A30C-A60DBA48D87C}" type="presOf" srcId="{9FBA8A78-C087-451F-B21D-8329AA40D24B}" destId="{EA8FC558-5A4D-493D-ABAB-988D9CA61B22}" srcOrd="1" destOrd="0" presId="urn:microsoft.com/office/officeart/2005/8/layout/hList7#1"/>
    <dgm:cxn modelId="{69DB56FF-E5BA-45F0-A1F2-71374BA234D9}" type="presOf" srcId="{089D544E-D786-423C-9EAA-A8AFA1823998}" destId="{DE8D8412-928F-48E9-810C-4E6A8D71DAF8}" srcOrd="0" destOrd="0" presId="urn:microsoft.com/office/officeart/2005/8/layout/hList7#1"/>
    <dgm:cxn modelId="{EEA6643A-4C9C-4EFB-BE85-CE64826A2141}" srcId="{518E6634-2EFF-4A49-9318-93E13FF54C5D}" destId="{9FBA8A78-C087-451F-B21D-8329AA40D24B}" srcOrd="0" destOrd="0" parTransId="{0893CC53-CC27-4C0D-9C32-07EF5BE3A2A5}" sibTransId="{09143B59-9E4D-4F39-B8F5-440B2390ECCC}"/>
    <dgm:cxn modelId="{ED1A7E3C-6F8D-49FB-B13A-EC03AD9D64F2}" type="presOf" srcId="{CCDC38A4-9DDA-4522-8A31-8855BC192472}" destId="{62E097FE-58DE-4BA2-BD56-0A4378C6D4FB}" srcOrd="1" destOrd="0" presId="urn:microsoft.com/office/officeart/2005/8/layout/hList7#1"/>
    <dgm:cxn modelId="{3C8DEDAB-5FED-4955-8AD5-9B3420455809}" srcId="{518E6634-2EFF-4A49-9318-93E13FF54C5D}" destId="{F8BAF274-3849-464C-95AE-E03F36C77BC7}" srcOrd="5" destOrd="0" parTransId="{C0A1FF4F-64C3-41A9-8A31-90803968DD00}" sibTransId="{A48588F3-1700-4D39-9261-A560A6F2004B}"/>
    <dgm:cxn modelId="{8647FDA0-1918-48D0-98B3-E43107145F22}" type="presOf" srcId="{518E6634-2EFF-4A49-9318-93E13FF54C5D}" destId="{2F25B9A4-7151-4126-9792-C383588A36A0}" srcOrd="0" destOrd="0" presId="urn:microsoft.com/office/officeart/2005/8/layout/hList7#1"/>
    <dgm:cxn modelId="{6695897D-E255-4552-B468-F37E48FB4CD2}" type="presParOf" srcId="{2F25B9A4-7151-4126-9792-C383588A36A0}" destId="{9AE5784C-4167-4095-A59F-FBA084EDAAD4}" srcOrd="0" destOrd="0" presId="urn:microsoft.com/office/officeart/2005/8/layout/hList7#1"/>
    <dgm:cxn modelId="{AC2B693A-FA2B-4900-8AC3-CFACCA7FE18C}" type="presParOf" srcId="{2F25B9A4-7151-4126-9792-C383588A36A0}" destId="{D24A6288-B0A7-4FA2-9644-254D9FF8DADC}" srcOrd="1" destOrd="0" presId="urn:microsoft.com/office/officeart/2005/8/layout/hList7#1"/>
    <dgm:cxn modelId="{ABA10723-6B2A-41C1-9716-B4FDD00AFE73}" type="presParOf" srcId="{D24A6288-B0A7-4FA2-9644-254D9FF8DADC}" destId="{064F8B5A-3836-4547-8C50-2D98193104EC}" srcOrd="0" destOrd="0" presId="urn:microsoft.com/office/officeart/2005/8/layout/hList7#1"/>
    <dgm:cxn modelId="{B8A93F88-4A16-4934-8007-AEC3360DB1FF}" type="presParOf" srcId="{064F8B5A-3836-4547-8C50-2D98193104EC}" destId="{71546259-AD66-4D57-A934-0D37B94A8292}" srcOrd="0" destOrd="0" presId="urn:microsoft.com/office/officeart/2005/8/layout/hList7#1"/>
    <dgm:cxn modelId="{844C699B-BAD4-4F5B-85A3-B7D2DED7AD7B}" type="presParOf" srcId="{064F8B5A-3836-4547-8C50-2D98193104EC}" destId="{EA8FC558-5A4D-493D-ABAB-988D9CA61B22}" srcOrd="1" destOrd="0" presId="urn:microsoft.com/office/officeart/2005/8/layout/hList7#1"/>
    <dgm:cxn modelId="{85D12561-91F7-4312-BB84-D1678BF289B6}" type="presParOf" srcId="{064F8B5A-3836-4547-8C50-2D98193104EC}" destId="{4B275C47-73B3-4E9F-B1C6-F46393418B1C}" srcOrd="2" destOrd="0" presId="urn:microsoft.com/office/officeart/2005/8/layout/hList7#1"/>
    <dgm:cxn modelId="{80CDB89C-55AF-4751-8793-2235F82E68A6}" type="presParOf" srcId="{064F8B5A-3836-4547-8C50-2D98193104EC}" destId="{00255E01-A5DA-4255-827D-4361B39F5CFD}" srcOrd="3" destOrd="0" presId="urn:microsoft.com/office/officeart/2005/8/layout/hList7#1"/>
    <dgm:cxn modelId="{0102BDBC-8177-45D3-ACE9-B9315C25E9A1}" type="presParOf" srcId="{D24A6288-B0A7-4FA2-9644-254D9FF8DADC}" destId="{003A3C54-D3F5-4282-A2E1-8D1BFC18BB17}" srcOrd="1" destOrd="0" presId="urn:microsoft.com/office/officeart/2005/8/layout/hList7#1"/>
    <dgm:cxn modelId="{4F5277B4-A4E3-4918-9ED4-70C19F7C5E48}" type="presParOf" srcId="{D24A6288-B0A7-4FA2-9644-254D9FF8DADC}" destId="{8675985F-5021-4FB2-919C-86E17AB63CA2}" srcOrd="2" destOrd="0" presId="urn:microsoft.com/office/officeart/2005/8/layout/hList7#1"/>
    <dgm:cxn modelId="{C28499BF-864F-4F08-8790-820A9353C16B}" type="presParOf" srcId="{8675985F-5021-4FB2-919C-86E17AB63CA2}" destId="{31306767-B64E-4EE6-93F9-D1B827B2F5A8}" srcOrd="0" destOrd="0" presId="urn:microsoft.com/office/officeart/2005/8/layout/hList7#1"/>
    <dgm:cxn modelId="{557EA21E-B3FA-4E6A-AB2B-D6F77087DAAE}" type="presParOf" srcId="{8675985F-5021-4FB2-919C-86E17AB63CA2}" destId="{D5D9DA86-8F45-4F4E-85E7-0EC727423F29}" srcOrd="1" destOrd="0" presId="urn:microsoft.com/office/officeart/2005/8/layout/hList7#1"/>
    <dgm:cxn modelId="{D6715B71-E1B0-4CC5-8651-9FB8CD839AD2}" type="presParOf" srcId="{8675985F-5021-4FB2-919C-86E17AB63CA2}" destId="{1EF84181-F17F-41AF-ABE9-19DE9885B628}" srcOrd="2" destOrd="0" presId="urn:microsoft.com/office/officeart/2005/8/layout/hList7#1"/>
    <dgm:cxn modelId="{FF42C73D-DF76-4395-AFCB-0DBD1B5BB691}" type="presParOf" srcId="{8675985F-5021-4FB2-919C-86E17AB63CA2}" destId="{04C03B0D-CC3B-4CBE-82AC-BC4E1C143C0E}" srcOrd="3" destOrd="0" presId="urn:microsoft.com/office/officeart/2005/8/layout/hList7#1"/>
    <dgm:cxn modelId="{E893453E-D74A-4899-A12B-12F024D7601D}" type="presParOf" srcId="{D24A6288-B0A7-4FA2-9644-254D9FF8DADC}" destId="{0265AE73-9D49-4AD4-899D-110F5C279772}" srcOrd="3" destOrd="0" presId="urn:microsoft.com/office/officeart/2005/8/layout/hList7#1"/>
    <dgm:cxn modelId="{3E842A69-020E-4350-84AA-4DA4F5DFCC1E}" type="presParOf" srcId="{D24A6288-B0A7-4FA2-9644-254D9FF8DADC}" destId="{D298C7A7-7D99-4E6C-B80E-B4A29E658777}" srcOrd="4" destOrd="0" presId="urn:microsoft.com/office/officeart/2005/8/layout/hList7#1"/>
    <dgm:cxn modelId="{4B90EF3C-B524-4538-A92F-5A82F0EC3870}" type="presParOf" srcId="{D298C7A7-7D99-4E6C-B80E-B4A29E658777}" destId="{364F7732-C171-4FF2-8B1F-FE65C8C8FACE}" srcOrd="0" destOrd="0" presId="urn:microsoft.com/office/officeart/2005/8/layout/hList7#1"/>
    <dgm:cxn modelId="{829CF4BC-28AA-4A98-8932-327346A7E8D0}" type="presParOf" srcId="{D298C7A7-7D99-4E6C-B80E-B4A29E658777}" destId="{F5D28D7D-4EFC-4063-9A97-1515D2EF59BF}" srcOrd="1" destOrd="0" presId="urn:microsoft.com/office/officeart/2005/8/layout/hList7#1"/>
    <dgm:cxn modelId="{84493D11-D485-4F1C-BA8F-E816E3EB9DCE}" type="presParOf" srcId="{D298C7A7-7D99-4E6C-B80E-B4A29E658777}" destId="{14E66A1F-89D9-430D-BA06-B3BE0525C222}" srcOrd="2" destOrd="0" presId="urn:microsoft.com/office/officeart/2005/8/layout/hList7#1"/>
    <dgm:cxn modelId="{902592A7-EEFE-4787-A313-386198CD2DA5}" type="presParOf" srcId="{D298C7A7-7D99-4E6C-B80E-B4A29E658777}" destId="{E96FFE4B-0990-4906-84B1-82A0BDCE8F42}" srcOrd="3" destOrd="0" presId="urn:microsoft.com/office/officeart/2005/8/layout/hList7#1"/>
    <dgm:cxn modelId="{CF437CA7-B7F9-4921-BA27-ECB74F6C1495}" type="presParOf" srcId="{D24A6288-B0A7-4FA2-9644-254D9FF8DADC}" destId="{DE8D8412-928F-48E9-810C-4E6A8D71DAF8}" srcOrd="5" destOrd="0" presId="urn:microsoft.com/office/officeart/2005/8/layout/hList7#1"/>
    <dgm:cxn modelId="{25327145-E42C-4C1B-B58E-B17140F6A758}" type="presParOf" srcId="{D24A6288-B0A7-4FA2-9644-254D9FF8DADC}" destId="{28139694-FE54-4946-B8C3-7D6EA7377D0F}" srcOrd="6" destOrd="0" presId="urn:microsoft.com/office/officeart/2005/8/layout/hList7#1"/>
    <dgm:cxn modelId="{77A112BA-33E7-4F13-8FDB-F673C8218223}" type="presParOf" srcId="{28139694-FE54-4946-B8C3-7D6EA7377D0F}" destId="{ECF28F7A-7E59-4E27-B06F-39810E481F28}" srcOrd="0" destOrd="0" presId="urn:microsoft.com/office/officeart/2005/8/layout/hList7#1"/>
    <dgm:cxn modelId="{6D780D12-E87A-44AD-A77B-9F25FADA14C8}" type="presParOf" srcId="{28139694-FE54-4946-B8C3-7D6EA7377D0F}" destId="{62E097FE-58DE-4BA2-BD56-0A4378C6D4FB}" srcOrd="1" destOrd="0" presId="urn:microsoft.com/office/officeart/2005/8/layout/hList7#1"/>
    <dgm:cxn modelId="{08F38595-7884-451C-A711-00CC09F1ACFE}" type="presParOf" srcId="{28139694-FE54-4946-B8C3-7D6EA7377D0F}" destId="{FA6716D9-A2A1-4383-972F-C9DD0FC10BB2}" srcOrd="2" destOrd="0" presId="urn:microsoft.com/office/officeart/2005/8/layout/hList7#1"/>
    <dgm:cxn modelId="{6F0EF6D8-CCE4-490C-ADD9-1A91910E0E11}" type="presParOf" srcId="{28139694-FE54-4946-B8C3-7D6EA7377D0F}" destId="{4B78E224-EF63-451B-AFBC-8F4696783E9B}" srcOrd="3" destOrd="0" presId="urn:microsoft.com/office/officeart/2005/8/layout/hList7#1"/>
    <dgm:cxn modelId="{36510774-04F7-447F-A112-476C0CDD5CE4}" type="presParOf" srcId="{D24A6288-B0A7-4FA2-9644-254D9FF8DADC}" destId="{2154BA76-4876-4CE6-81CB-D166FD080A06}" srcOrd="7" destOrd="0" presId="urn:microsoft.com/office/officeart/2005/8/layout/hList7#1"/>
    <dgm:cxn modelId="{6447BC28-64AB-460D-B0D5-C6CAD7A51F51}" type="presParOf" srcId="{D24A6288-B0A7-4FA2-9644-254D9FF8DADC}" destId="{AF88B410-1DC2-4AAD-B17A-EEBD5CD9620D}" srcOrd="8" destOrd="0" presId="urn:microsoft.com/office/officeart/2005/8/layout/hList7#1"/>
    <dgm:cxn modelId="{D2CB50C3-4F29-4DDD-81D4-F3ECCF8523DC}" type="presParOf" srcId="{AF88B410-1DC2-4AAD-B17A-EEBD5CD9620D}" destId="{47438BCA-9FEA-40D4-95D1-D92BA54FFA44}" srcOrd="0" destOrd="0" presId="urn:microsoft.com/office/officeart/2005/8/layout/hList7#1"/>
    <dgm:cxn modelId="{51701821-D78C-4E8D-AE19-EF45B65DB177}" type="presParOf" srcId="{AF88B410-1DC2-4AAD-B17A-EEBD5CD9620D}" destId="{2397E503-F14D-474D-ADEE-87234353EA51}" srcOrd="1" destOrd="0" presId="urn:microsoft.com/office/officeart/2005/8/layout/hList7#1"/>
    <dgm:cxn modelId="{EC4177DF-32DA-4285-A2C5-C1A4055B00F1}" type="presParOf" srcId="{AF88B410-1DC2-4AAD-B17A-EEBD5CD9620D}" destId="{C979E323-AACA-437E-AFA5-875274032CD3}" srcOrd="2" destOrd="0" presId="urn:microsoft.com/office/officeart/2005/8/layout/hList7#1"/>
    <dgm:cxn modelId="{07B3695A-032C-4356-B55B-C3C364430F9B}" type="presParOf" srcId="{AF88B410-1DC2-4AAD-B17A-EEBD5CD9620D}" destId="{2FA4E814-F90C-48BF-842A-B61BB4DF6677}" srcOrd="3" destOrd="0" presId="urn:microsoft.com/office/officeart/2005/8/layout/hList7#1"/>
    <dgm:cxn modelId="{DA36A463-2ED8-4124-8A58-2097D3294AC6}" type="presParOf" srcId="{D24A6288-B0A7-4FA2-9644-254D9FF8DADC}" destId="{0D474B40-1DFB-43F6-82B9-C3B5AEC262A4}" srcOrd="9" destOrd="0" presId="urn:microsoft.com/office/officeart/2005/8/layout/hList7#1"/>
    <dgm:cxn modelId="{B664F31E-254A-4FC0-B0D7-011134ECDC0A}" type="presParOf" srcId="{D24A6288-B0A7-4FA2-9644-254D9FF8DADC}" destId="{EA8D0592-8164-457C-B77E-7A6E8B960800}" srcOrd="10" destOrd="0" presId="urn:microsoft.com/office/officeart/2005/8/layout/hList7#1"/>
    <dgm:cxn modelId="{0E181081-ECE9-4AEF-AE3E-05ED3B5E4D94}" type="presParOf" srcId="{EA8D0592-8164-457C-B77E-7A6E8B960800}" destId="{725B46BF-BAB8-4A57-8383-2C675F8E78C3}" srcOrd="0" destOrd="0" presId="urn:microsoft.com/office/officeart/2005/8/layout/hList7#1"/>
    <dgm:cxn modelId="{E5DD7884-AA72-47D9-B3E5-C5ED4FC327CA}" type="presParOf" srcId="{EA8D0592-8164-457C-B77E-7A6E8B960800}" destId="{CED5C4F8-17A2-4E5E-AE30-7D5D7ECE8E77}" srcOrd="1" destOrd="0" presId="urn:microsoft.com/office/officeart/2005/8/layout/hList7#1"/>
    <dgm:cxn modelId="{AA55AB9A-159B-492A-BF25-32B03258F803}" type="presParOf" srcId="{EA8D0592-8164-457C-B77E-7A6E8B960800}" destId="{D81ED7B4-B2FC-43B3-9A35-C34F298FFC3E}" srcOrd="2" destOrd="0" presId="urn:microsoft.com/office/officeart/2005/8/layout/hList7#1"/>
    <dgm:cxn modelId="{431638A5-CB8B-4F37-9EC4-01F03D55FAA8}" type="presParOf" srcId="{EA8D0592-8164-457C-B77E-7A6E8B960800}" destId="{134331B1-A322-491D-A386-DBB996C7E80C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558BD10-0611-4E29-8C8B-7CF9F96F1C3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86D82D88-8C38-4008-A76F-A081330F2B88}">
      <dgm:prSet phldrT="[Text]"/>
      <dgm:spPr>
        <a:solidFill>
          <a:schemeClr val="tx1"/>
        </a:solidFill>
      </dgm:spPr>
      <dgm:t>
        <a:bodyPr/>
        <a:lstStyle/>
        <a:p>
          <a:r>
            <a:rPr lang="th-TH" b="1" dirty="0" smtClean="0">
              <a:latin typeface="JasmineUPC" pitchFamily="18" charset="-34"/>
              <a:cs typeface="JasmineUPC" pitchFamily="18" charset="-34"/>
            </a:rPr>
            <a:t>คน </a:t>
          </a:r>
          <a:r>
            <a:rPr lang="en-US" b="1" dirty="0" smtClean="0">
              <a:latin typeface="JasmineUPC" pitchFamily="18" charset="-34"/>
              <a:cs typeface="JasmineUPC" pitchFamily="18" charset="-34"/>
            </a:rPr>
            <a:t>	: </a:t>
          </a:r>
          <a:r>
            <a:rPr lang="th-TH" b="1" dirty="0" smtClean="0">
              <a:latin typeface="JasmineUPC" pitchFamily="18" charset="-34"/>
              <a:cs typeface="JasmineUPC" pitchFamily="18" charset="-34"/>
            </a:rPr>
            <a:t>	</a:t>
          </a:r>
          <a:r>
            <a:rPr lang="th-TH" b="1" dirty="0" err="1" smtClean="0">
              <a:latin typeface="JasmineUPC" pitchFamily="18" charset="-34"/>
              <a:cs typeface="JasmineUPC" pitchFamily="18" charset="-34"/>
            </a:rPr>
            <a:t>ธรรมาภิ</a:t>
          </a:r>
          <a:r>
            <a:rPr lang="th-TH" b="1" dirty="0" smtClean="0">
              <a:latin typeface="JasmineUPC" pitchFamily="18" charset="-34"/>
              <a:cs typeface="JasmineUPC" pitchFamily="18" charset="-34"/>
            </a:rPr>
            <a:t>บาล/ดี</a:t>
          </a:r>
          <a:endParaRPr lang="th-TH" dirty="0"/>
        </a:p>
      </dgm:t>
    </dgm:pt>
    <dgm:pt modelId="{2C17EEB1-A08D-4BAB-84B9-189DF8F4DEF0}" type="parTrans" cxnId="{BB03F61E-31D3-4C85-BA05-A5DA011A611F}">
      <dgm:prSet/>
      <dgm:spPr/>
      <dgm:t>
        <a:bodyPr/>
        <a:lstStyle/>
        <a:p>
          <a:endParaRPr lang="th-TH"/>
        </a:p>
      </dgm:t>
    </dgm:pt>
    <dgm:pt modelId="{8551FEBE-8F03-47D3-B953-ED3305781EB5}" type="sibTrans" cxnId="{BB03F61E-31D3-4C85-BA05-A5DA011A611F}">
      <dgm:prSet/>
      <dgm:spPr/>
      <dgm:t>
        <a:bodyPr/>
        <a:lstStyle/>
        <a:p>
          <a:endParaRPr lang="th-TH"/>
        </a:p>
      </dgm:t>
    </dgm:pt>
    <dgm:pt modelId="{FB5565E8-9017-4BCE-9C54-C6620EF8D273}">
      <dgm:prSet phldrT="[Text]"/>
      <dgm:spPr>
        <a:solidFill>
          <a:srgbClr val="FF0000"/>
        </a:solidFill>
      </dgm:spPr>
      <dgm:t>
        <a:bodyPr/>
        <a:lstStyle/>
        <a:p>
          <a:r>
            <a:rPr lang="th-TH" b="1" dirty="0" smtClean="0">
              <a:latin typeface="JasmineUPC" pitchFamily="18" charset="-34"/>
              <a:cs typeface="JasmineUPC" pitchFamily="18" charset="-34"/>
            </a:rPr>
            <a:t>คน	</a:t>
          </a:r>
          <a:r>
            <a:rPr lang="en-US" b="1" dirty="0" smtClean="0">
              <a:latin typeface="JasmineUPC" pitchFamily="18" charset="-34"/>
              <a:cs typeface="JasmineUPC" pitchFamily="18" charset="-34"/>
            </a:rPr>
            <a:t>: </a:t>
          </a:r>
          <a:r>
            <a:rPr lang="th-TH" b="1" dirty="0" smtClean="0">
              <a:latin typeface="JasmineUPC" pitchFamily="18" charset="-34"/>
              <a:cs typeface="JasmineUPC" pitchFamily="18" charset="-34"/>
            </a:rPr>
            <a:t>	ขยัน /ดี</a:t>
          </a:r>
          <a:endParaRPr lang="th-TH" dirty="0"/>
        </a:p>
      </dgm:t>
    </dgm:pt>
    <dgm:pt modelId="{BDA200E2-628D-460B-BA7C-327FDF5CF675}" type="parTrans" cxnId="{627F9DBC-6AB5-48CD-9D3C-48108F5874C5}">
      <dgm:prSet/>
      <dgm:spPr/>
      <dgm:t>
        <a:bodyPr/>
        <a:lstStyle/>
        <a:p>
          <a:endParaRPr lang="th-TH"/>
        </a:p>
      </dgm:t>
    </dgm:pt>
    <dgm:pt modelId="{2C71EA63-4C7E-4B0D-8C10-381BCF0E731B}" type="sibTrans" cxnId="{627F9DBC-6AB5-48CD-9D3C-48108F5874C5}">
      <dgm:prSet/>
      <dgm:spPr/>
      <dgm:t>
        <a:bodyPr/>
        <a:lstStyle/>
        <a:p>
          <a:endParaRPr lang="th-TH"/>
        </a:p>
      </dgm:t>
    </dgm:pt>
    <dgm:pt modelId="{8D5307BA-2D59-4294-B175-804F03258CB3}">
      <dgm:prSet phldrT="[Text]"/>
      <dgm:spPr>
        <a:solidFill>
          <a:srgbClr val="800080"/>
        </a:solidFill>
      </dgm:spPr>
      <dgm:t>
        <a:bodyPr/>
        <a:lstStyle/>
        <a:p>
          <a:r>
            <a:rPr lang="th-TH" b="1" dirty="0" smtClean="0">
              <a:latin typeface="JasmineUPC" pitchFamily="18" charset="-34"/>
              <a:cs typeface="JasmineUPC" pitchFamily="18" charset="-34"/>
            </a:rPr>
            <a:t>คน </a:t>
          </a:r>
          <a:r>
            <a:rPr lang="en-US" b="1" dirty="0" smtClean="0">
              <a:latin typeface="JasmineUPC" pitchFamily="18" charset="-34"/>
              <a:cs typeface="JasmineUPC" pitchFamily="18" charset="-34"/>
            </a:rPr>
            <a:t>	: </a:t>
          </a:r>
          <a:r>
            <a:rPr lang="th-TH" b="1" dirty="0" smtClean="0">
              <a:latin typeface="JasmineUPC" pitchFamily="18" charset="-34"/>
              <a:cs typeface="JasmineUPC" pitchFamily="18" charset="-34"/>
            </a:rPr>
            <a:t>	รับผิดชอบ/ดี</a:t>
          </a:r>
          <a:endParaRPr lang="th-TH" dirty="0"/>
        </a:p>
      </dgm:t>
    </dgm:pt>
    <dgm:pt modelId="{754031BA-783F-4932-9E65-8B927CA2CACF}" type="parTrans" cxnId="{BC4499F4-D380-4AB5-B489-C2A87F2A7117}">
      <dgm:prSet/>
      <dgm:spPr/>
      <dgm:t>
        <a:bodyPr/>
        <a:lstStyle/>
        <a:p>
          <a:endParaRPr lang="th-TH"/>
        </a:p>
      </dgm:t>
    </dgm:pt>
    <dgm:pt modelId="{836965F2-25C6-4252-A6E9-9EBFBEC38C2E}" type="sibTrans" cxnId="{BC4499F4-D380-4AB5-B489-C2A87F2A7117}">
      <dgm:prSet/>
      <dgm:spPr/>
      <dgm:t>
        <a:bodyPr/>
        <a:lstStyle/>
        <a:p>
          <a:endParaRPr lang="th-TH"/>
        </a:p>
      </dgm:t>
    </dgm:pt>
    <dgm:pt modelId="{4301FE0F-57F8-48F1-80A1-67FFC6044986}">
      <dgm:prSet/>
      <dgm:spPr>
        <a:solidFill>
          <a:srgbClr val="0000FF"/>
        </a:solidFill>
      </dgm:spPr>
      <dgm:t>
        <a:bodyPr/>
        <a:lstStyle/>
        <a:p>
          <a:r>
            <a:rPr lang="th-TH" b="1" dirty="0" smtClean="0">
              <a:latin typeface="JasmineUPC" pitchFamily="18" charset="-34"/>
              <a:cs typeface="JasmineUPC" pitchFamily="18" charset="-34"/>
            </a:rPr>
            <a:t>คน</a:t>
          </a:r>
          <a:r>
            <a:rPr lang="en-US" b="1" dirty="0" smtClean="0">
              <a:latin typeface="JasmineUPC" pitchFamily="18" charset="-34"/>
              <a:cs typeface="JasmineUPC" pitchFamily="18" charset="-34"/>
            </a:rPr>
            <a:t>	:</a:t>
          </a:r>
          <a:r>
            <a:rPr lang="th-TH" b="1" dirty="0" smtClean="0">
              <a:latin typeface="JasmineUPC" pitchFamily="18" charset="-34"/>
              <a:cs typeface="JasmineUPC" pitchFamily="18" charset="-34"/>
            </a:rPr>
            <a:t>	เก่ง/ดี</a:t>
          </a:r>
          <a:endParaRPr lang="th-TH" dirty="0"/>
        </a:p>
      </dgm:t>
    </dgm:pt>
    <dgm:pt modelId="{53BA17DA-430F-4B9C-939B-8CDE0EF877F8}" type="parTrans" cxnId="{A2799972-3606-4B5F-ADD3-BE9E48A26E75}">
      <dgm:prSet/>
      <dgm:spPr/>
      <dgm:t>
        <a:bodyPr/>
        <a:lstStyle/>
        <a:p>
          <a:endParaRPr lang="th-TH"/>
        </a:p>
      </dgm:t>
    </dgm:pt>
    <dgm:pt modelId="{47EB5EA0-75F3-4409-AD17-D724F0ABA009}" type="sibTrans" cxnId="{A2799972-3606-4B5F-ADD3-BE9E48A26E75}">
      <dgm:prSet/>
      <dgm:spPr/>
      <dgm:t>
        <a:bodyPr/>
        <a:lstStyle/>
        <a:p>
          <a:endParaRPr lang="th-TH"/>
        </a:p>
      </dgm:t>
    </dgm:pt>
    <dgm:pt modelId="{32EDDEA0-B1C9-432F-A1EF-3B03B583A84B}" type="pres">
      <dgm:prSet presAssocID="{5558BD10-0611-4E29-8C8B-7CF9F96F1C3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12031D-3B56-4442-B30B-DB65677E1BBD}" type="pres">
      <dgm:prSet presAssocID="{4301FE0F-57F8-48F1-80A1-67FFC6044986}" presName="parentLin" presStyleCnt="0"/>
      <dgm:spPr/>
    </dgm:pt>
    <dgm:pt modelId="{3ED28257-87C9-443E-BC2C-4D60837D4AC4}" type="pres">
      <dgm:prSet presAssocID="{4301FE0F-57F8-48F1-80A1-67FFC6044986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15F284B8-4006-4C0E-A5F3-B5E604A3E090}" type="pres">
      <dgm:prSet presAssocID="{4301FE0F-57F8-48F1-80A1-67FFC604498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CE42BD-0F88-4A55-B4D6-5D036D675870}" type="pres">
      <dgm:prSet presAssocID="{4301FE0F-57F8-48F1-80A1-67FFC6044986}" presName="negativeSpace" presStyleCnt="0"/>
      <dgm:spPr/>
    </dgm:pt>
    <dgm:pt modelId="{21934BF8-D7F5-4B4C-8F98-89AB6BF61DC9}" type="pres">
      <dgm:prSet presAssocID="{4301FE0F-57F8-48F1-80A1-67FFC6044986}" presName="childText" presStyleLbl="conFgAcc1" presStyleIdx="0" presStyleCnt="4">
        <dgm:presLayoutVars>
          <dgm:bulletEnabled val="1"/>
        </dgm:presLayoutVars>
      </dgm:prSet>
      <dgm:spPr/>
    </dgm:pt>
    <dgm:pt modelId="{5EF15786-A005-4DBA-AB80-D2CFD27486F6}" type="pres">
      <dgm:prSet presAssocID="{47EB5EA0-75F3-4409-AD17-D724F0ABA009}" presName="spaceBetweenRectangles" presStyleCnt="0"/>
      <dgm:spPr/>
    </dgm:pt>
    <dgm:pt modelId="{A2C7B6D9-5DA7-4423-BB15-C96FF90EA206}" type="pres">
      <dgm:prSet presAssocID="{86D82D88-8C38-4008-A76F-A081330F2B88}" presName="parentLin" presStyleCnt="0"/>
      <dgm:spPr/>
    </dgm:pt>
    <dgm:pt modelId="{19ABE9AD-3A69-4E60-ACA9-D35D6B7D0EEF}" type="pres">
      <dgm:prSet presAssocID="{86D82D88-8C38-4008-A76F-A081330F2B88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4BCF4708-D611-4C43-ABF9-6B59A66777CC}" type="pres">
      <dgm:prSet presAssocID="{86D82D88-8C38-4008-A76F-A081330F2B8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032C889-B228-49C7-91B6-59C50005C449}" type="pres">
      <dgm:prSet presAssocID="{86D82D88-8C38-4008-A76F-A081330F2B88}" presName="negativeSpace" presStyleCnt="0"/>
      <dgm:spPr/>
    </dgm:pt>
    <dgm:pt modelId="{B797A766-B8DA-4507-B4C3-782E3463378E}" type="pres">
      <dgm:prSet presAssocID="{86D82D88-8C38-4008-A76F-A081330F2B88}" presName="childText" presStyleLbl="conFgAcc1" presStyleIdx="1" presStyleCnt="4">
        <dgm:presLayoutVars>
          <dgm:bulletEnabled val="1"/>
        </dgm:presLayoutVars>
      </dgm:prSet>
      <dgm:spPr/>
    </dgm:pt>
    <dgm:pt modelId="{065FDC9C-20BB-47FF-9C1C-57B402DCF42A}" type="pres">
      <dgm:prSet presAssocID="{8551FEBE-8F03-47D3-B953-ED3305781EB5}" presName="spaceBetweenRectangles" presStyleCnt="0"/>
      <dgm:spPr/>
    </dgm:pt>
    <dgm:pt modelId="{ECDDC411-75F0-4B4A-9A81-58493BC540C3}" type="pres">
      <dgm:prSet presAssocID="{FB5565E8-9017-4BCE-9C54-C6620EF8D273}" presName="parentLin" presStyleCnt="0"/>
      <dgm:spPr/>
    </dgm:pt>
    <dgm:pt modelId="{4CB6A921-49D5-4687-91FB-8FBB0B1CB938}" type="pres">
      <dgm:prSet presAssocID="{FB5565E8-9017-4BCE-9C54-C6620EF8D273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A32A5F08-3FBA-4A26-8CFC-4821CD965DCC}" type="pres">
      <dgm:prSet presAssocID="{FB5565E8-9017-4BCE-9C54-C6620EF8D27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BF5572C-FB3B-49AA-92EF-260E84B6D12A}" type="pres">
      <dgm:prSet presAssocID="{FB5565E8-9017-4BCE-9C54-C6620EF8D273}" presName="negativeSpace" presStyleCnt="0"/>
      <dgm:spPr/>
    </dgm:pt>
    <dgm:pt modelId="{B0DF2B79-1CD4-4906-8650-C46AD73C0539}" type="pres">
      <dgm:prSet presAssocID="{FB5565E8-9017-4BCE-9C54-C6620EF8D273}" presName="childText" presStyleLbl="conFgAcc1" presStyleIdx="2" presStyleCnt="4">
        <dgm:presLayoutVars>
          <dgm:bulletEnabled val="1"/>
        </dgm:presLayoutVars>
      </dgm:prSet>
      <dgm:spPr/>
    </dgm:pt>
    <dgm:pt modelId="{8DDBD974-F110-472D-8815-2BB608609038}" type="pres">
      <dgm:prSet presAssocID="{2C71EA63-4C7E-4B0D-8C10-381BCF0E731B}" presName="spaceBetweenRectangles" presStyleCnt="0"/>
      <dgm:spPr/>
    </dgm:pt>
    <dgm:pt modelId="{DE130102-3781-4B00-965F-AA26CA0ADA5A}" type="pres">
      <dgm:prSet presAssocID="{8D5307BA-2D59-4294-B175-804F03258CB3}" presName="parentLin" presStyleCnt="0"/>
      <dgm:spPr/>
    </dgm:pt>
    <dgm:pt modelId="{C19404D9-0DEB-4EF4-ACE2-95B159044D69}" type="pres">
      <dgm:prSet presAssocID="{8D5307BA-2D59-4294-B175-804F03258CB3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E547BBDF-420B-466A-AE2F-0E1B4C3C1562}" type="pres">
      <dgm:prSet presAssocID="{8D5307BA-2D59-4294-B175-804F03258CB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3CE6336-518B-4901-9B51-67A912B0402C}" type="pres">
      <dgm:prSet presAssocID="{8D5307BA-2D59-4294-B175-804F03258CB3}" presName="negativeSpace" presStyleCnt="0"/>
      <dgm:spPr/>
    </dgm:pt>
    <dgm:pt modelId="{88D101B4-299F-4520-8E23-37633720CCE4}" type="pres">
      <dgm:prSet presAssocID="{8D5307BA-2D59-4294-B175-804F03258CB3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79F2864-FB89-4E24-AA9A-DF1A0A357B3C}" type="presOf" srcId="{4301FE0F-57F8-48F1-80A1-67FFC6044986}" destId="{15F284B8-4006-4C0E-A5F3-B5E604A3E090}" srcOrd="1" destOrd="0" presId="urn:microsoft.com/office/officeart/2005/8/layout/list1"/>
    <dgm:cxn modelId="{6450CFA6-9814-42ED-8848-66620D5CEA1B}" type="presOf" srcId="{8D5307BA-2D59-4294-B175-804F03258CB3}" destId="{E547BBDF-420B-466A-AE2F-0E1B4C3C1562}" srcOrd="1" destOrd="0" presId="urn:microsoft.com/office/officeart/2005/8/layout/list1"/>
    <dgm:cxn modelId="{534F9A3E-836F-4AB7-8BAF-5FEE9F7A608D}" type="presOf" srcId="{4301FE0F-57F8-48F1-80A1-67FFC6044986}" destId="{3ED28257-87C9-443E-BC2C-4D60837D4AC4}" srcOrd="0" destOrd="0" presId="urn:microsoft.com/office/officeart/2005/8/layout/list1"/>
    <dgm:cxn modelId="{9EBC2C89-153A-423E-8411-41A91CF0ADC6}" type="presOf" srcId="{86D82D88-8C38-4008-A76F-A081330F2B88}" destId="{19ABE9AD-3A69-4E60-ACA9-D35D6B7D0EEF}" srcOrd="0" destOrd="0" presId="urn:microsoft.com/office/officeart/2005/8/layout/list1"/>
    <dgm:cxn modelId="{9D232B89-5F8E-41ED-AA5F-9568236A811F}" type="presOf" srcId="{FB5565E8-9017-4BCE-9C54-C6620EF8D273}" destId="{A32A5F08-3FBA-4A26-8CFC-4821CD965DCC}" srcOrd="1" destOrd="0" presId="urn:microsoft.com/office/officeart/2005/8/layout/list1"/>
    <dgm:cxn modelId="{9497C82D-FF6C-49C4-BC58-F81F7A802EC0}" type="presOf" srcId="{86D82D88-8C38-4008-A76F-A081330F2B88}" destId="{4BCF4708-D611-4C43-ABF9-6B59A66777CC}" srcOrd="1" destOrd="0" presId="urn:microsoft.com/office/officeart/2005/8/layout/list1"/>
    <dgm:cxn modelId="{6A05E45C-AA35-4D23-9891-FBED507610C7}" type="presOf" srcId="{FB5565E8-9017-4BCE-9C54-C6620EF8D273}" destId="{4CB6A921-49D5-4687-91FB-8FBB0B1CB938}" srcOrd="0" destOrd="0" presId="urn:microsoft.com/office/officeart/2005/8/layout/list1"/>
    <dgm:cxn modelId="{8BD97AA6-FABF-450F-A984-C912D2B4AF14}" type="presOf" srcId="{5558BD10-0611-4E29-8C8B-7CF9F96F1C36}" destId="{32EDDEA0-B1C9-432F-A1EF-3B03B583A84B}" srcOrd="0" destOrd="0" presId="urn:microsoft.com/office/officeart/2005/8/layout/list1"/>
    <dgm:cxn modelId="{627F9DBC-6AB5-48CD-9D3C-48108F5874C5}" srcId="{5558BD10-0611-4E29-8C8B-7CF9F96F1C36}" destId="{FB5565E8-9017-4BCE-9C54-C6620EF8D273}" srcOrd="2" destOrd="0" parTransId="{BDA200E2-628D-460B-BA7C-327FDF5CF675}" sibTransId="{2C71EA63-4C7E-4B0D-8C10-381BCF0E731B}"/>
    <dgm:cxn modelId="{A2799972-3606-4B5F-ADD3-BE9E48A26E75}" srcId="{5558BD10-0611-4E29-8C8B-7CF9F96F1C36}" destId="{4301FE0F-57F8-48F1-80A1-67FFC6044986}" srcOrd="0" destOrd="0" parTransId="{53BA17DA-430F-4B9C-939B-8CDE0EF877F8}" sibTransId="{47EB5EA0-75F3-4409-AD17-D724F0ABA009}"/>
    <dgm:cxn modelId="{B86B75EB-F6AF-433B-8A65-BD13D333F31E}" type="presOf" srcId="{8D5307BA-2D59-4294-B175-804F03258CB3}" destId="{C19404D9-0DEB-4EF4-ACE2-95B159044D69}" srcOrd="0" destOrd="0" presId="urn:microsoft.com/office/officeart/2005/8/layout/list1"/>
    <dgm:cxn modelId="{BB03F61E-31D3-4C85-BA05-A5DA011A611F}" srcId="{5558BD10-0611-4E29-8C8B-7CF9F96F1C36}" destId="{86D82D88-8C38-4008-A76F-A081330F2B88}" srcOrd="1" destOrd="0" parTransId="{2C17EEB1-A08D-4BAB-84B9-189DF8F4DEF0}" sibTransId="{8551FEBE-8F03-47D3-B953-ED3305781EB5}"/>
    <dgm:cxn modelId="{BC4499F4-D380-4AB5-B489-C2A87F2A7117}" srcId="{5558BD10-0611-4E29-8C8B-7CF9F96F1C36}" destId="{8D5307BA-2D59-4294-B175-804F03258CB3}" srcOrd="3" destOrd="0" parTransId="{754031BA-783F-4932-9E65-8B927CA2CACF}" sibTransId="{836965F2-25C6-4252-A6E9-9EBFBEC38C2E}"/>
    <dgm:cxn modelId="{00D50DE2-F5B5-4D1D-922D-25D016293898}" type="presParOf" srcId="{32EDDEA0-B1C9-432F-A1EF-3B03B583A84B}" destId="{4F12031D-3B56-4442-B30B-DB65677E1BBD}" srcOrd="0" destOrd="0" presId="urn:microsoft.com/office/officeart/2005/8/layout/list1"/>
    <dgm:cxn modelId="{F6259C36-BA9D-4E91-854F-596189F001C4}" type="presParOf" srcId="{4F12031D-3B56-4442-B30B-DB65677E1BBD}" destId="{3ED28257-87C9-443E-BC2C-4D60837D4AC4}" srcOrd="0" destOrd="0" presId="urn:microsoft.com/office/officeart/2005/8/layout/list1"/>
    <dgm:cxn modelId="{BF37BCD2-C48C-451F-A8DD-4983D279DAAC}" type="presParOf" srcId="{4F12031D-3B56-4442-B30B-DB65677E1BBD}" destId="{15F284B8-4006-4C0E-A5F3-B5E604A3E090}" srcOrd="1" destOrd="0" presId="urn:microsoft.com/office/officeart/2005/8/layout/list1"/>
    <dgm:cxn modelId="{6D411263-4000-43DE-A2C4-35E10666EFD5}" type="presParOf" srcId="{32EDDEA0-B1C9-432F-A1EF-3B03B583A84B}" destId="{46CE42BD-0F88-4A55-B4D6-5D036D675870}" srcOrd="1" destOrd="0" presId="urn:microsoft.com/office/officeart/2005/8/layout/list1"/>
    <dgm:cxn modelId="{2B52C168-B475-4004-92AD-F479BD262206}" type="presParOf" srcId="{32EDDEA0-B1C9-432F-A1EF-3B03B583A84B}" destId="{21934BF8-D7F5-4B4C-8F98-89AB6BF61DC9}" srcOrd="2" destOrd="0" presId="urn:microsoft.com/office/officeart/2005/8/layout/list1"/>
    <dgm:cxn modelId="{F0DDD0EB-803E-4E79-94F8-DAEECFD963EF}" type="presParOf" srcId="{32EDDEA0-B1C9-432F-A1EF-3B03B583A84B}" destId="{5EF15786-A005-4DBA-AB80-D2CFD27486F6}" srcOrd="3" destOrd="0" presId="urn:microsoft.com/office/officeart/2005/8/layout/list1"/>
    <dgm:cxn modelId="{BFBF7530-3041-4DA1-A54F-7600CE98CEB0}" type="presParOf" srcId="{32EDDEA0-B1C9-432F-A1EF-3B03B583A84B}" destId="{A2C7B6D9-5DA7-4423-BB15-C96FF90EA206}" srcOrd="4" destOrd="0" presId="urn:microsoft.com/office/officeart/2005/8/layout/list1"/>
    <dgm:cxn modelId="{C90C4381-E209-49BD-8446-49B2015127C4}" type="presParOf" srcId="{A2C7B6D9-5DA7-4423-BB15-C96FF90EA206}" destId="{19ABE9AD-3A69-4E60-ACA9-D35D6B7D0EEF}" srcOrd="0" destOrd="0" presId="urn:microsoft.com/office/officeart/2005/8/layout/list1"/>
    <dgm:cxn modelId="{51B236AD-0ABD-466C-906F-1F8D61F3E7CC}" type="presParOf" srcId="{A2C7B6D9-5DA7-4423-BB15-C96FF90EA206}" destId="{4BCF4708-D611-4C43-ABF9-6B59A66777CC}" srcOrd="1" destOrd="0" presId="urn:microsoft.com/office/officeart/2005/8/layout/list1"/>
    <dgm:cxn modelId="{9FD92E09-B37A-4426-A075-E283527A7A48}" type="presParOf" srcId="{32EDDEA0-B1C9-432F-A1EF-3B03B583A84B}" destId="{0032C889-B228-49C7-91B6-59C50005C449}" srcOrd="5" destOrd="0" presId="urn:microsoft.com/office/officeart/2005/8/layout/list1"/>
    <dgm:cxn modelId="{79091538-44CD-4D37-A385-983FED9406D2}" type="presParOf" srcId="{32EDDEA0-B1C9-432F-A1EF-3B03B583A84B}" destId="{B797A766-B8DA-4507-B4C3-782E3463378E}" srcOrd="6" destOrd="0" presId="urn:microsoft.com/office/officeart/2005/8/layout/list1"/>
    <dgm:cxn modelId="{970212FC-38E4-47D3-82DC-EDFA775357BA}" type="presParOf" srcId="{32EDDEA0-B1C9-432F-A1EF-3B03B583A84B}" destId="{065FDC9C-20BB-47FF-9C1C-57B402DCF42A}" srcOrd="7" destOrd="0" presId="urn:microsoft.com/office/officeart/2005/8/layout/list1"/>
    <dgm:cxn modelId="{324C6D0A-ABA0-477A-8A6E-81760FD5492F}" type="presParOf" srcId="{32EDDEA0-B1C9-432F-A1EF-3B03B583A84B}" destId="{ECDDC411-75F0-4B4A-9A81-58493BC540C3}" srcOrd="8" destOrd="0" presId="urn:microsoft.com/office/officeart/2005/8/layout/list1"/>
    <dgm:cxn modelId="{3B03556C-0B5A-467A-9E02-BA3EDD2BA1A6}" type="presParOf" srcId="{ECDDC411-75F0-4B4A-9A81-58493BC540C3}" destId="{4CB6A921-49D5-4687-91FB-8FBB0B1CB938}" srcOrd="0" destOrd="0" presId="urn:microsoft.com/office/officeart/2005/8/layout/list1"/>
    <dgm:cxn modelId="{4A0EC246-05A6-4DFE-A13D-300AEF3706F1}" type="presParOf" srcId="{ECDDC411-75F0-4B4A-9A81-58493BC540C3}" destId="{A32A5F08-3FBA-4A26-8CFC-4821CD965DCC}" srcOrd="1" destOrd="0" presId="urn:microsoft.com/office/officeart/2005/8/layout/list1"/>
    <dgm:cxn modelId="{2858E3FA-4145-4DF9-9BFE-1666B73D3B94}" type="presParOf" srcId="{32EDDEA0-B1C9-432F-A1EF-3B03B583A84B}" destId="{DBF5572C-FB3B-49AA-92EF-260E84B6D12A}" srcOrd="9" destOrd="0" presId="urn:microsoft.com/office/officeart/2005/8/layout/list1"/>
    <dgm:cxn modelId="{679B27F8-BFE9-4D60-BA78-EC2E8808F2E9}" type="presParOf" srcId="{32EDDEA0-B1C9-432F-A1EF-3B03B583A84B}" destId="{B0DF2B79-1CD4-4906-8650-C46AD73C0539}" srcOrd="10" destOrd="0" presId="urn:microsoft.com/office/officeart/2005/8/layout/list1"/>
    <dgm:cxn modelId="{71D87D95-CDE4-4C3B-8A0A-1509173E5E02}" type="presParOf" srcId="{32EDDEA0-B1C9-432F-A1EF-3B03B583A84B}" destId="{8DDBD974-F110-472D-8815-2BB608609038}" srcOrd="11" destOrd="0" presId="urn:microsoft.com/office/officeart/2005/8/layout/list1"/>
    <dgm:cxn modelId="{EFBD618D-1D53-4E50-93D5-487899F346CB}" type="presParOf" srcId="{32EDDEA0-B1C9-432F-A1EF-3B03B583A84B}" destId="{DE130102-3781-4B00-965F-AA26CA0ADA5A}" srcOrd="12" destOrd="0" presId="urn:microsoft.com/office/officeart/2005/8/layout/list1"/>
    <dgm:cxn modelId="{37DD7BFD-EF65-43A3-A145-8907EECF9088}" type="presParOf" srcId="{DE130102-3781-4B00-965F-AA26CA0ADA5A}" destId="{C19404D9-0DEB-4EF4-ACE2-95B159044D69}" srcOrd="0" destOrd="0" presId="urn:microsoft.com/office/officeart/2005/8/layout/list1"/>
    <dgm:cxn modelId="{0D74D89F-C909-4684-936E-5CFCE91C5FA8}" type="presParOf" srcId="{DE130102-3781-4B00-965F-AA26CA0ADA5A}" destId="{E547BBDF-420B-466A-AE2F-0E1B4C3C1562}" srcOrd="1" destOrd="0" presId="urn:microsoft.com/office/officeart/2005/8/layout/list1"/>
    <dgm:cxn modelId="{3E8EA226-59EE-4F26-B283-9A185A59C0DF}" type="presParOf" srcId="{32EDDEA0-B1C9-432F-A1EF-3B03B583A84B}" destId="{03CE6336-518B-4901-9B51-67A912B0402C}" srcOrd="13" destOrd="0" presId="urn:microsoft.com/office/officeart/2005/8/layout/list1"/>
    <dgm:cxn modelId="{CC3D38CD-296E-4B2C-B5D9-361D720D5A5C}" type="presParOf" srcId="{32EDDEA0-B1C9-432F-A1EF-3B03B583A84B}" destId="{88D101B4-299F-4520-8E23-37633720CCE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7E8D97-0944-436B-B0B9-8F280CD5E15A}">
      <dsp:nvSpPr>
        <dsp:cNvPr id="0" name=""/>
        <dsp:cNvSpPr/>
      </dsp:nvSpPr>
      <dsp:spPr>
        <a:xfrm rot="5400000">
          <a:off x="-219906" y="433411"/>
          <a:ext cx="1466045" cy="10262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500" kern="1200" dirty="0"/>
        </a:p>
      </dsp:txBody>
      <dsp:txXfrm rot="-5400000">
        <a:off x="1" y="726620"/>
        <a:ext cx="1026232" cy="439813"/>
      </dsp:txXfrm>
    </dsp:sp>
    <dsp:sp modelId="{3D7EB380-A496-4DB0-AD1F-A62E2606EA25}">
      <dsp:nvSpPr>
        <dsp:cNvPr id="0" name=""/>
        <dsp:cNvSpPr/>
      </dsp:nvSpPr>
      <dsp:spPr>
        <a:xfrm rot="5400000">
          <a:off x="4398644" y="-3368913"/>
          <a:ext cx="1372943" cy="8117767"/>
        </a:xfrm>
        <a:prstGeom prst="round2SameRect">
          <a:avLst/>
        </a:prstGeom>
        <a:solidFill>
          <a:schemeClr val="accent4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3000" b="1" kern="1200" dirty="0" smtClean="0">
              <a:latin typeface="JasmineUPC" pitchFamily="18" charset="-34"/>
              <a:cs typeface="JasmineUPC" pitchFamily="18" charset="-34"/>
            </a:rPr>
            <a:t>1. แนวทางในการพัฒนาบุคคลในองการ</a:t>
          </a:r>
          <a:endParaRPr lang="th-TH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3000" b="1" kern="1200" dirty="0" smtClean="0">
              <a:latin typeface="JasmineUPC" pitchFamily="18" charset="-34"/>
              <a:cs typeface="JasmineUPC" pitchFamily="18" charset="-34"/>
            </a:rPr>
            <a:t>2. การเรียนรู้กับการฝึกอบรม</a:t>
          </a:r>
          <a:endParaRPr lang="th-TH" sz="3000" kern="1200" dirty="0"/>
        </a:p>
      </dsp:txBody>
      <dsp:txXfrm rot="-5400000">
        <a:off x="1026232" y="70521"/>
        <a:ext cx="8050745" cy="1238899"/>
      </dsp:txXfrm>
    </dsp:sp>
    <dsp:sp modelId="{BF752CF2-36A4-48B6-8C64-CC9298D75385}">
      <dsp:nvSpPr>
        <dsp:cNvPr id="0" name=""/>
        <dsp:cNvSpPr/>
      </dsp:nvSpPr>
      <dsp:spPr>
        <a:xfrm rot="5400000">
          <a:off x="-219906" y="1936009"/>
          <a:ext cx="1466045" cy="10262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500" kern="1200" dirty="0"/>
        </a:p>
      </dsp:txBody>
      <dsp:txXfrm rot="-5400000">
        <a:off x="1" y="2229218"/>
        <a:ext cx="1026232" cy="439813"/>
      </dsp:txXfrm>
    </dsp:sp>
    <dsp:sp modelId="{96001ADD-02B7-4CE1-A4AB-50192F22374B}">
      <dsp:nvSpPr>
        <dsp:cNvPr id="0" name=""/>
        <dsp:cNvSpPr/>
      </dsp:nvSpPr>
      <dsp:spPr>
        <a:xfrm rot="5400000">
          <a:off x="4415053" y="-1866316"/>
          <a:ext cx="1340124" cy="8117767"/>
        </a:xfrm>
        <a:prstGeom prst="round2SameRect">
          <a:avLst/>
        </a:prstGeom>
        <a:solidFill>
          <a:srgbClr val="CC66FF">
            <a:alpha val="89804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3000" b="1" kern="1200" dirty="0" smtClean="0">
              <a:latin typeface="JasmineUPC" pitchFamily="18" charset="-34"/>
              <a:cs typeface="JasmineUPC" pitchFamily="18" charset="-34"/>
            </a:rPr>
            <a:t>3. เครื่องช่วยในการฝึกอบรมการจัดการและการบริหารงานฝึกอบรม</a:t>
          </a:r>
          <a:endParaRPr lang="th-TH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3000" b="1" kern="1200" dirty="0" smtClean="0">
              <a:latin typeface="JasmineUPC" pitchFamily="18" charset="-34"/>
              <a:cs typeface="JasmineUPC" pitchFamily="18" charset="-34"/>
            </a:rPr>
            <a:t>4. การกำหนดความต้องการในการฝึกอบรม</a:t>
          </a:r>
        </a:p>
      </dsp:txBody>
      <dsp:txXfrm rot="-5400000">
        <a:off x="1026232" y="1587924"/>
        <a:ext cx="8052348" cy="1209286"/>
      </dsp:txXfrm>
    </dsp:sp>
    <dsp:sp modelId="{2A11F824-AF88-462B-AE1E-31F35EE4381C}">
      <dsp:nvSpPr>
        <dsp:cNvPr id="0" name=""/>
        <dsp:cNvSpPr/>
      </dsp:nvSpPr>
      <dsp:spPr>
        <a:xfrm rot="5400000">
          <a:off x="-248120" y="3722808"/>
          <a:ext cx="1522473" cy="10262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800" kern="1200" dirty="0"/>
        </a:p>
      </dsp:txBody>
      <dsp:txXfrm rot="-5400000">
        <a:off x="1" y="3987803"/>
        <a:ext cx="1026232" cy="496241"/>
      </dsp:txXfrm>
    </dsp:sp>
    <dsp:sp modelId="{4B49162B-5F68-4441-A31C-5C50D1C7187C}">
      <dsp:nvSpPr>
        <dsp:cNvPr id="0" name=""/>
        <dsp:cNvSpPr/>
      </dsp:nvSpPr>
      <dsp:spPr>
        <a:xfrm rot="5400000">
          <a:off x="4130852" y="-79517"/>
          <a:ext cx="1908527" cy="8117767"/>
        </a:xfrm>
        <a:prstGeom prst="round2Same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3000" b="1" kern="1200" dirty="0" smtClean="0">
              <a:latin typeface="JasmineUPC" pitchFamily="18" charset="-34"/>
              <a:cs typeface="JasmineUPC" pitchFamily="18" charset="-34"/>
            </a:rPr>
            <a:t>5. การจัดทำโครงการและหลักสูตรการฝึกอบรม</a:t>
          </a:r>
          <a:endParaRPr lang="th-TH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3000" b="1" kern="1200" dirty="0" smtClean="0">
              <a:latin typeface="JasmineUPC" pitchFamily="18" charset="-34"/>
              <a:cs typeface="JasmineUPC" pitchFamily="18" charset="-34"/>
            </a:rPr>
            <a:t>6. วิธีการฝึกอบรม 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3000" b="1" kern="1200" dirty="0" smtClean="0">
              <a:latin typeface="JasmineUPC" pitchFamily="18" charset="-34"/>
              <a:cs typeface="JasmineUPC" pitchFamily="18" charset="-34"/>
            </a:rPr>
            <a:t>7. ประเภทการฝึกอบรมการประเมินผลการฝึกอบรม</a:t>
          </a:r>
        </a:p>
      </dsp:txBody>
      <dsp:txXfrm rot="-5400000">
        <a:off x="1026233" y="3118269"/>
        <a:ext cx="8024600" cy="17221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B668B8-70A2-4CC8-A573-8467C1E2FED2}">
      <dsp:nvSpPr>
        <dsp:cNvPr id="0" name=""/>
        <dsp:cNvSpPr/>
      </dsp:nvSpPr>
      <dsp:spPr>
        <a:xfrm>
          <a:off x="0" y="34587"/>
          <a:ext cx="6618730" cy="1328746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500" b="1" kern="1200" dirty="0" smtClean="0">
              <a:latin typeface="JasmineUPC" pitchFamily="18" charset="-34"/>
              <a:cs typeface="JasmineUPC" pitchFamily="18" charset="-34"/>
            </a:rPr>
            <a:t>การบริหาร(</a:t>
          </a:r>
          <a:r>
            <a:rPr lang="en-US" sz="3500" b="1" kern="1200" dirty="0" smtClean="0">
              <a:latin typeface="JasmineUPC" pitchFamily="18" charset="-34"/>
              <a:cs typeface="JasmineUPC" pitchFamily="18" charset="-34"/>
            </a:rPr>
            <a:t>Administration)</a:t>
          </a:r>
        </a:p>
      </dsp:txBody>
      <dsp:txXfrm>
        <a:off x="38918" y="73505"/>
        <a:ext cx="5184908" cy="1250910"/>
      </dsp:txXfrm>
    </dsp:sp>
    <dsp:sp modelId="{1E3A06EE-BD98-4C5E-BF58-10A391613E3F}">
      <dsp:nvSpPr>
        <dsp:cNvPr id="0" name=""/>
        <dsp:cNvSpPr/>
      </dsp:nvSpPr>
      <dsp:spPr>
        <a:xfrm>
          <a:off x="584005" y="1550204"/>
          <a:ext cx="6618730" cy="1328746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500" b="1" kern="1200" dirty="0" smtClean="0">
              <a:latin typeface="JasmineUPC" pitchFamily="18" charset="-34"/>
              <a:cs typeface="JasmineUPC" pitchFamily="18" charset="-34"/>
            </a:rPr>
            <a:t>การจัดการ(</a:t>
          </a:r>
          <a:r>
            <a:rPr lang="en-US" sz="3500" b="1" kern="1200" dirty="0" smtClean="0">
              <a:latin typeface="JasmineUPC" pitchFamily="18" charset="-34"/>
              <a:cs typeface="JasmineUPC" pitchFamily="18" charset="-34"/>
            </a:rPr>
            <a:t>Management)</a:t>
          </a:r>
          <a:endParaRPr lang="th-TH" sz="3500" kern="1200" dirty="0"/>
        </a:p>
      </dsp:txBody>
      <dsp:txXfrm>
        <a:off x="622923" y="1589122"/>
        <a:ext cx="5093203" cy="1250910"/>
      </dsp:txXfrm>
    </dsp:sp>
    <dsp:sp modelId="{C4B3A240-E623-45A9-9690-6C427339F571}">
      <dsp:nvSpPr>
        <dsp:cNvPr id="0" name=""/>
        <dsp:cNvSpPr/>
      </dsp:nvSpPr>
      <dsp:spPr>
        <a:xfrm>
          <a:off x="1168011" y="3100409"/>
          <a:ext cx="6618730" cy="1328746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500" b="1" kern="1200" dirty="0" smtClean="0">
              <a:latin typeface="JasmineUPC" pitchFamily="18" charset="-34"/>
              <a:cs typeface="JasmineUPC" pitchFamily="18" charset="-34"/>
            </a:rPr>
            <a:t>การบริหารจัดการ (</a:t>
          </a:r>
          <a:r>
            <a:rPr lang="en-US" sz="3500" b="1" kern="1200" dirty="0" smtClean="0">
              <a:latin typeface="JasmineUPC" pitchFamily="18" charset="-34"/>
              <a:cs typeface="JasmineUPC" pitchFamily="18" charset="-34"/>
            </a:rPr>
            <a:t>Administration</a:t>
          </a:r>
          <a:r>
            <a:rPr lang="th-TH" sz="3500" b="1" kern="1200" dirty="0" smtClean="0">
              <a:latin typeface="JasmineUPC" pitchFamily="18" charset="-34"/>
              <a:cs typeface="JasmineUPC" pitchFamily="18" charset="-34"/>
            </a:rPr>
            <a:t> </a:t>
          </a:r>
          <a:r>
            <a:rPr lang="en-US" sz="3500" b="1" kern="1200" dirty="0" smtClean="0">
              <a:latin typeface="JasmineUPC" pitchFamily="18" charset="-34"/>
              <a:cs typeface="JasmineUPC" pitchFamily="18" charset="-34"/>
            </a:rPr>
            <a:t>and Management</a:t>
          </a:r>
          <a:endParaRPr lang="th-TH" sz="3500" kern="1200" dirty="0"/>
        </a:p>
      </dsp:txBody>
      <dsp:txXfrm>
        <a:off x="1206929" y="3139327"/>
        <a:ext cx="5093203" cy="1250910"/>
      </dsp:txXfrm>
    </dsp:sp>
    <dsp:sp modelId="{17573179-AAD6-47AA-BE19-B8AF46D52BF1}">
      <dsp:nvSpPr>
        <dsp:cNvPr id="0" name=""/>
        <dsp:cNvSpPr/>
      </dsp:nvSpPr>
      <dsp:spPr>
        <a:xfrm>
          <a:off x="5755045" y="1007632"/>
          <a:ext cx="863685" cy="863685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3600" kern="1200"/>
        </a:p>
      </dsp:txBody>
      <dsp:txXfrm>
        <a:off x="5949374" y="1007632"/>
        <a:ext cx="475027" cy="649923"/>
      </dsp:txXfrm>
    </dsp:sp>
    <dsp:sp modelId="{54B09ACB-5AE3-48B3-B94F-BCDE54279FD5}">
      <dsp:nvSpPr>
        <dsp:cNvPr id="0" name=""/>
        <dsp:cNvSpPr/>
      </dsp:nvSpPr>
      <dsp:spPr>
        <a:xfrm>
          <a:off x="6339050" y="2548979"/>
          <a:ext cx="863685" cy="863685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3600" kern="1200"/>
        </a:p>
      </dsp:txBody>
      <dsp:txXfrm>
        <a:off x="6533379" y="2548979"/>
        <a:ext cx="475027" cy="6499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8C29A9-571A-46AF-9EDF-4C2F601B051D}">
      <dsp:nvSpPr>
        <dsp:cNvPr id="0" name=""/>
        <dsp:cNvSpPr/>
      </dsp:nvSpPr>
      <dsp:spPr>
        <a:xfrm rot="10800000">
          <a:off x="1570339" y="715"/>
          <a:ext cx="5491705" cy="748359"/>
        </a:xfrm>
        <a:prstGeom prst="homePlat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006" tIns="125730" rIns="234696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>
              <a:latin typeface="JasmineUPC" pitchFamily="18" charset="-34"/>
              <a:cs typeface="JasmineUPC" pitchFamily="18" charset="-34"/>
            </a:rPr>
            <a:t>PERSONNEL </a:t>
          </a:r>
          <a:r>
            <a:rPr lang="en-US" sz="3300" b="1" kern="1200" dirty="0" smtClean="0">
              <a:solidFill>
                <a:schemeClr val="bg1"/>
              </a:solidFill>
              <a:latin typeface="JasmineUPC" pitchFamily="18" charset="-34"/>
              <a:cs typeface="JasmineUPC" pitchFamily="18" charset="-34"/>
            </a:rPr>
            <a:t>MANAGEMENT</a:t>
          </a:r>
          <a:endParaRPr lang="th-TH" sz="3300" b="1" kern="1200" dirty="0">
            <a:latin typeface="JasmineUPC" pitchFamily="18" charset="-34"/>
            <a:cs typeface="JasmineUPC" pitchFamily="18" charset="-34"/>
          </a:endParaRPr>
        </a:p>
      </dsp:txBody>
      <dsp:txXfrm rot="10800000">
        <a:off x="1757429" y="715"/>
        <a:ext cx="5304615" cy="748359"/>
      </dsp:txXfrm>
    </dsp:sp>
    <dsp:sp modelId="{EF0CEE02-CBC4-4586-A433-3EC6D556DC34}">
      <dsp:nvSpPr>
        <dsp:cNvPr id="0" name=""/>
        <dsp:cNvSpPr/>
      </dsp:nvSpPr>
      <dsp:spPr>
        <a:xfrm>
          <a:off x="1196159" y="715"/>
          <a:ext cx="748359" cy="74835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345A59-CAEA-4787-BB1F-A07701E61D8F}">
      <dsp:nvSpPr>
        <dsp:cNvPr id="0" name=""/>
        <dsp:cNvSpPr/>
      </dsp:nvSpPr>
      <dsp:spPr>
        <a:xfrm rot="10800000">
          <a:off x="1570339" y="972466"/>
          <a:ext cx="5491705" cy="748359"/>
        </a:xfrm>
        <a:prstGeom prst="homePlat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006" tIns="125730" rIns="234696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>
              <a:solidFill>
                <a:schemeClr val="bg1"/>
              </a:solidFill>
              <a:latin typeface="JasmineUPC" pitchFamily="18" charset="-34"/>
              <a:cs typeface="JasmineUPC" pitchFamily="18" charset="-34"/>
            </a:rPr>
            <a:t>MANPOWER MANAGEMENT</a:t>
          </a:r>
          <a:endParaRPr lang="th-TH" sz="3300" kern="1200" dirty="0"/>
        </a:p>
      </dsp:txBody>
      <dsp:txXfrm rot="10800000">
        <a:off x="1757429" y="972466"/>
        <a:ext cx="5304615" cy="748359"/>
      </dsp:txXfrm>
    </dsp:sp>
    <dsp:sp modelId="{883E52F6-7C9B-44BC-A94F-BDB701D3B60E}">
      <dsp:nvSpPr>
        <dsp:cNvPr id="0" name=""/>
        <dsp:cNvSpPr/>
      </dsp:nvSpPr>
      <dsp:spPr>
        <a:xfrm>
          <a:off x="1196159" y="972466"/>
          <a:ext cx="748359" cy="74835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7066B4-0B36-4094-A556-72A92C4BBB13}">
      <dsp:nvSpPr>
        <dsp:cNvPr id="0" name=""/>
        <dsp:cNvSpPr/>
      </dsp:nvSpPr>
      <dsp:spPr>
        <a:xfrm rot="10800000">
          <a:off x="1570339" y="1944216"/>
          <a:ext cx="5491705" cy="748359"/>
        </a:xfrm>
        <a:prstGeom prst="homePlat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006" tIns="125730" rIns="234696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>
              <a:solidFill>
                <a:schemeClr val="bg1"/>
              </a:solidFill>
              <a:latin typeface="JasmineUPC" pitchFamily="18" charset="-34"/>
              <a:cs typeface="JasmineUPC" pitchFamily="18" charset="-34"/>
            </a:rPr>
            <a:t>PEOPLE ADMINISTRATION</a:t>
          </a:r>
          <a:endParaRPr lang="th-TH" sz="3300" kern="1200" dirty="0"/>
        </a:p>
      </dsp:txBody>
      <dsp:txXfrm rot="10800000">
        <a:off x="1757429" y="1944216"/>
        <a:ext cx="5304615" cy="748359"/>
      </dsp:txXfrm>
    </dsp:sp>
    <dsp:sp modelId="{22B31B81-1914-42CB-A17F-4F074A71A828}">
      <dsp:nvSpPr>
        <dsp:cNvPr id="0" name=""/>
        <dsp:cNvSpPr/>
      </dsp:nvSpPr>
      <dsp:spPr>
        <a:xfrm>
          <a:off x="1196159" y="1944216"/>
          <a:ext cx="748359" cy="74835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B8664D-BDFC-47DC-A438-AF3795D968BA}">
      <dsp:nvSpPr>
        <dsp:cNvPr id="0" name=""/>
        <dsp:cNvSpPr/>
      </dsp:nvSpPr>
      <dsp:spPr>
        <a:xfrm rot="10800000">
          <a:off x="1570339" y="2915966"/>
          <a:ext cx="5491705" cy="748359"/>
        </a:xfrm>
        <a:prstGeom prst="homePlat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006" tIns="125730" rIns="234696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>
              <a:solidFill>
                <a:schemeClr val="bg1"/>
              </a:solidFill>
              <a:latin typeface="JasmineUPC" pitchFamily="18" charset="-34"/>
              <a:cs typeface="JasmineUPC" pitchFamily="18" charset="-34"/>
            </a:rPr>
            <a:t>HUMAN RESOURCE MANAGEMENT</a:t>
          </a:r>
          <a:endParaRPr lang="th-TH" sz="3300" kern="1200" dirty="0"/>
        </a:p>
      </dsp:txBody>
      <dsp:txXfrm rot="10800000">
        <a:off x="1757429" y="2915966"/>
        <a:ext cx="5304615" cy="748359"/>
      </dsp:txXfrm>
    </dsp:sp>
    <dsp:sp modelId="{EB334802-2E31-4237-A6C6-892DC36378D5}">
      <dsp:nvSpPr>
        <dsp:cNvPr id="0" name=""/>
        <dsp:cNvSpPr/>
      </dsp:nvSpPr>
      <dsp:spPr>
        <a:xfrm>
          <a:off x="1196159" y="2915966"/>
          <a:ext cx="748359" cy="748359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25927F-4995-45CE-AC46-56C057845B53}">
      <dsp:nvSpPr>
        <dsp:cNvPr id="0" name=""/>
        <dsp:cNvSpPr/>
      </dsp:nvSpPr>
      <dsp:spPr>
        <a:xfrm rot="10800000">
          <a:off x="1570339" y="3887716"/>
          <a:ext cx="5491705" cy="748359"/>
        </a:xfrm>
        <a:prstGeom prst="homePlat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006" tIns="125730" rIns="234696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>
              <a:solidFill>
                <a:schemeClr val="bg1"/>
              </a:solidFill>
              <a:latin typeface="JasmineUPC" pitchFamily="18" charset="-34"/>
              <a:cs typeface="JasmineUPC" pitchFamily="18" charset="-34"/>
            </a:rPr>
            <a:t>HUMAN CAPITAL MANAGEMENT</a:t>
          </a:r>
          <a:endParaRPr lang="th-TH" sz="3300" kern="1200" dirty="0"/>
        </a:p>
      </dsp:txBody>
      <dsp:txXfrm rot="10800000">
        <a:off x="1757429" y="3887716"/>
        <a:ext cx="5304615" cy="748359"/>
      </dsp:txXfrm>
    </dsp:sp>
    <dsp:sp modelId="{BBF907BE-1134-4C23-AD2C-F7A846104BDE}">
      <dsp:nvSpPr>
        <dsp:cNvPr id="0" name=""/>
        <dsp:cNvSpPr/>
      </dsp:nvSpPr>
      <dsp:spPr>
        <a:xfrm>
          <a:off x="1196159" y="3887716"/>
          <a:ext cx="748359" cy="748359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546259-AD66-4D57-A934-0D37B94A8292}">
      <dsp:nvSpPr>
        <dsp:cNvPr id="0" name=""/>
        <dsp:cNvSpPr/>
      </dsp:nvSpPr>
      <dsp:spPr>
        <a:xfrm>
          <a:off x="108" y="0"/>
          <a:ext cx="1440335" cy="4857784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latin typeface="JasmineUPC" pitchFamily="18" charset="-34"/>
              <a:cs typeface="JasmineUPC" pitchFamily="18" charset="-34"/>
            </a:rPr>
            <a:t>1. การวางแผน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latin typeface="JasmineUPC" pitchFamily="18" charset="-34"/>
              <a:cs typeface="JasmineUPC" pitchFamily="18" charset="-34"/>
            </a:rPr>
            <a:t>2. การสรรหา</a:t>
          </a:r>
        </a:p>
      </dsp:txBody>
      <dsp:txXfrm>
        <a:off x="108" y="1943113"/>
        <a:ext cx="1440335" cy="1943113"/>
      </dsp:txXfrm>
    </dsp:sp>
    <dsp:sp modelId="{00255E01-A5DA-4255-827D-4361B39F5CFD}">
      <dsp:nvSpPr>
        <dsp:cNvPr id="0" name=""/>
        <dsp:cNvSpPr/>
      </dsp:nvSpPr>
      <dsp:spPr>
        <a:xfrm>
          <a:off x="43318" y="291467"/>
          <a:ext cx="1353915" cy="161764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306767-B64E-4EE6-93F9-D1B827B2F5A8}">
      <dsp:nvSpPr>
        <dsp:cNvPr id="0" name=""/>
        <dsp:cNvSpPr/>
      </dsp:nvSpPr>
      <dsp:spPr>
        <a:xfrm>
          <a:off x="1483653" y="0"/>
          <a:ext cx="1440335" cy="4857784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800" b="1" kern="1200" dirty="0" smtClean="0">
            <a:solidFill>
              <a:schemeClr val="tx1"/>
            </a:solidFill>
            <a:latin typeface="JasmineUPC" pitchFamily="18" charset="-34"/>
            <a:cs typeface="JasmineUPC" pitchFamily="18" charset="-34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solidFill>
                <a:schemeClr val="tx1"/>
              </a:solidFill>
              <a:latin typeface="JasmineUPC" pitchFamily="18" charset="-34"/>
              <a:cs typeface="JasmineUPC" pitchFamily="18" charset="-34"/>
            </a:rPr>
            <a:t>3. การคัดเลือก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solidFill>
                <a:schemeClr val="tx1"/>
              </a:solidFill>
              <a:latin typeface="JasmineUPC" pitchFamily="18" charset="-34"/>
              <a:cs typeface="JasmineUPC" pitchFamily="18" charset="-34"/>
            </a:rPr>
            <a:t>4. การทดลองงาน</a:t>
          </a:r>
        </a:p>
      </dsp:txBody>
      <dsp:txXfrm>
        <a:off x="1483653" y="1943113"/>
        <a:ext cx="1440335" cy="1943113"/>
      </dsp:txXfrm>
    </dsp:sp>
    <dsp:sp modelId="{04C03B0D-CC3B-4CBE-82AC-BC4E1C143C0E}">
      <dsp:nvSpPr>
        <dsp:cNvPr id="0" name=""/>
        <dsp:cNvSpPr/>
      </dsp:nvSpPr>
      <dsp:spPr>
        <a:xfrm>
          <a:off x="1526863" y="291467"/>
          <a:ext cx="1353915" cy="161764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4F7732-C171-4FF2-8B1F-FE65C8C8FACE}">
      <dsp:nvSpPr>
        <dsp:cNvPr id="0" name=""/>
        <dsp:cNvSpPr/>
      </dsp:nvSpPr>
      <dsp:spPr>
        <a:xfrm>
          <a:off x="2967199" y="0"/>
          <a:ext cx="1440335" cy="4857784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800" b="1" kern="1200" dirty="0" smtClean="0">
            <a:solidFill>
              <a:schemeClr val="tx1"/>
            </a:solidFill>
            <a:latin typeface="JasmineUPC" pitchFamily="18" charset="-34"/>
            <a:cs typeface="JasmineUPC" pitchFamily="18" charset="-34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800" b="1" kern="1200" dirty="0" smtClean="0">
            <a:solidFill>
              <a:schemeClr val="tx1"/>
            </a:solidFill>
            <a:latin typeface="JasmineUPC" pitchFamily="18" charset="-34"/>
            <a:cs typeface="JasmineUPC" pitchFamily="18" charset="-34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solidFill>
                <a:schemeClr val="tx1"/>
              </a:solidFill>
              <a:latin typeface="JasmineUPC" pitchFamily="18" charset="-34"/>
              <a:cs typeface="JasmineUPC" pitchFamily="18" charset="-34"/>
            </a:rPr>
            <a:t>5. การบรรจุแต่งตั้ง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solidFill>
                <a:schemeClr val="tx1"/>
              </a:solidFill>
              <a:latin typeface="JasmineUPC" pitchFamily="18" charset="-34"/>
              <a:cs typeface="JasmineUPC" pitchFamily="18" charset="-34"/>
            </a:rPr>
            <a:t>6. การประเมิน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000" kern="1200" dirty="0" smtClean="0">
            <a:latin typeface="JasmineUPC" pitchFamily="18" charset="-34"/>
            <a:cs typeface="JasmineUPC" pitchFamily="18" charset="-34"/>
          </a:endParaRPr>
        </a:p>
      </dsp:txBody>
      <dsp:txXfrm>
        <a:off x="2967199" y="1943113"/>
        <a:ext cx="1440335" cy="1943113"/>
      </dsp:txXfrm>
    </dsp:sp>
    <dsp:sp modelId="{E96FFE4B-0990-4906-84B1-82A0BDCE8F42}">
      <dsp:nvSpPr>
        <dsp:cNvPr id="0" name=""/>
        <dsp:cNvSpPr/>
      </dsp:nvSpPr>
      <dsp:spPr>
        <a:xfrm>
          <a:off x="3010409" y="291467"/>
          <a:ext cx="1353915" cy="161764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F28F7A-7E59-4E27-B06F-39810E481F28}">
      <dsp:nvSpPr>
        <dsp:cNvPr id="0" name=""/>
        <dsp:cNvSpPr/>
      </dsp:nvSpPr>
      <dsp:spPr>
        <a:xfrm>
          <a:off x="4450745" y="0"/>
          <a:ext cx="1440335" cy="4857784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800" b="1" kern="1200" dirty="0" smtClean="0">
            <a:solidFill>
              <a:schemeClr val="tx1"/>
            </a:solidFill>
            <a:latin typeface="JasmineUPC" pitchFamily="18" charset="-34"/>
            <a:cs typeface="JasmineUPC" pitchFamily="18" charset="-34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800" b="1" kern="1200" dirty="0" smtClean="0">
            <a:solidFill>
              <a:schemeClr val="tx1"/>
            </a:solidFill>
            <a:latin typeface="JasmineUPC" pitchFamily="18" charset="-34"/>
            <a:cs typeface="JasmineUPC" pitchFamily="18" charset="-34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800" b="1" kern="1200" dirty="0" smtClean="0">
            <a:solidFill>
              <a:schemeClr val="tx1"/>
            </a:solidFill>
            <a:latin typeface="JasmineUPC" pitchFamily="18" charset="-34"/>
            <a:cs typeface="JasmineUPC" pitchFamily="18" charset="-34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solidFill>
                <a:schemeClr val="tx1"/>
              </a:solidFill>
              <a:latin typeface="JasmineUPC" pitchFamily="18" charset="-34"/>
              <a:cs typeface="JasmineUPC" pitchFamily="18" charset="-34"/>
            </a:rPr>
            <a:t>7. การพัฒนาฝึกอบรม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solidFill>
                <a:schemeClr val="tx1"/>
              </a:solidFill>
              <a:latin typeface="JasmineUPC" pitchFamily="18" charset="-34"/>
              <a:cs typeface="JasmineUPC" pitchFamily="18" charset="-34"/>
            </a:rPr>
            <a:t>8.การเลื่อน/การย้าย/การลด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000" kern="1200" dirty="0" smtClean="0">
            <a:latin typeface="JasmineUPC" pitchFamily="18" charset="-34"/>
            <a:cs typeface="JasmineUPC" pitchFamily="18" charset="-34"/>
          </a:endParaRPr>
        </a:p>
      </dsp:txBody>
      <dsp:txXfrm>
        <a:off x="4450745" y="1943113"/>
        <a:ext cx="1440335" cy="1943113"/>
      </dsp:txXfrm>
    </dsp:sp>
    <dsp:sp modelId="{4B78E224-EF63-451B-AFBC-8F4696783E9B}">
      <dsp:nvSpPr>
        <dsp:cNvPr id="0" name=""/>
        <dsp:cNvSpPr/>
      </dsp:nvSpPr>
      <dsp:spPr>
        <a:xfrm>
          <a:off x="4493955" y="291467"/>
          <a:ext cx="1353915" cy="1617642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438BCA-9FEA-40D4-95D1-D92BA54FFA44}">
      <dsp:nvSpPr>
        <dsp:cNvPr id="0" name=""/>
        <dsp:cNvSpPr/>
      </dsp:nvSpPr>
      <dsp:spPr>
        <a:xfrm>
          <a:off x="5934290" y="0"/>
          <a:ext cx="1440335" cy="4857784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800" b="1" kern="1200" dirty="0" smtClean="0">
            <a:solidFill>
              <a:schemeClr val="tx1"/>
            </a:solidFill>
            <a:latin typeface="JasmineUPC" pitchFamily="18" charset="-34"/>
            <a:cs typeface="JasmineUPC" pitchFamily="18" charset="-34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solidFill>
                <a:schemeClr val="tx1"/>
              </a:solidFill>
              <a:latin typeface="JasmineUPC" pitchFamily="18" charset="-34"/>
              <a:cs typeface="JasmineUPC" pitchFamily="18" charset="-34"/>
            </a:rPr>
            <a:t>9. การสวัสดิการ/ขวัญ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solidFill>
                <a:schemeClr val="tx1"/>
              </a:solidFill>
              <a:latin typeface="JasmineUPC" pitchFamily="18" charset="-34"/>
              <a:cs typeface="JasmineUPC" pitchFamily="18" charset="-34"/>
            </a:rPr>
            <a:t>10. การวินัย / ลงโทษ</a:t>
          </a:r>
        </a:p>
      </dsp:txBody>
      <dsp:txXfrm>
        <a:off x="5934290" y="1943113"/>
        <a:ext cx="1440335" cy="1943113"/>
      </dsp:txXfrm>
    </dsp:sp>
    <dsp:sp modelId="{2FA4E814-F90C-48BF-842A-B61BB4DF6677}">
      <dsp:nvSpPr>
        <dsp:cNvPr id="0" name=""/>
        <dsp:cNvSpPr/>
      </dsp:nvSpPr>
      <dsp:spPr>
        <a:xfrm>
          <a:off x="5977500" y="291467"/>
          <a:ext cx="1353915" cy="1617642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5B46BF-BAB8-4A57-8383-2C675F8E78C3}">
      <dsp:nvSpPr>
        <dsp:cNvPr id="0" name=""/>
        <dsp:cNvSpPr/>
      </dsp:nvSpPr>
      <dsp:spPr>
        <a:xfrm>
          <a:off x="7417836" y="0"/>
          <a:ext cx="1440335" cy="4857784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solidFill>
                <a:schemeClr val="tx1"/>
              </a:solidFill>
              <a:latin typeface="JasmineUPC" pitchFamily="18" charset="-34"/>
              <a:cs typeface="JasmineUPC" pitchFamily="18" charset="-34"/>
            </a:rPr>
            <a:t>11. การเกษียณ </a:t>
          </a:r>
        </a:p>
      </dsp:txBody>
      <dsp:txXfrm>
        <a:off x="7417836" y="1943113"/>
        <a:ext cx="1440335" cy="1943113"/>
      </dsp:txXfrm>
    </dsp:sp>
    <dsp:sp modelId="{134331B1-A322-491D-A386-DBB996C7E80C}">
      <dsp:nvSpPr>
        <dsp:cNvPr id="0" name=""/>
        <dsp:cNvSpPr/>
      </dsp:nvSpPr>
      <dsp:spPr>
        <a:xfrm>
          <a:off x="7461046" y="291467"/>
          <a:ext cx="1353915" cy="1617642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E5784C-4167-4095-A59F-FBA084EDAAD4}">
      <dsp:nvSpPr>
        <dsp:cNvPr id="0" name=""/>
        <dsp:cNvSpPr/>
      </dsp:nvSpPr>
      <dsp:spPr>
        <a:xfrm>
          <a:off x="354331" y="3886227"/>
          <a:ext cx="8149617" cy="728667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934BF8-D7F5-4B4C-8F98-89AB6BF61DC9}">
      <dsp:nvSpPr>
        <dsp:cNvPr id="0" name=""/>
        <dsp:cNvSpPr/>
      </dsp:nvSpPr>
      <dsp:spPr>
        <a:xfrm>
          <a:off x="0" y="450871"/>
          <a:ext cx="8001056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F284B8-4006-4C0E-A5F3-B5E604A3E090}">
      <dsp:nvSpPr>
        <dsp:cNvPr id="0" name=""/>
        <dsp:cNvSpPr/>
      </dsp:nvSpPr>
      <dsp:spPr>
        <a:xfrm>
          <a:off x="400052" y="52351"/>
          <a:ext cx="5600739" cy="797040"/>
        </a:xfrm>
        <a:prstGeom prst="roundRect">
          <a:avLst/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695" tIns="0" rIns="211695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700" b="1" kern="1200" dirty="0" smtClean="0">
              <a:latin typeface="JasmineUPC" pitchFamily="18" charset="-34"/>
              <a:cs typeface="JasmineUPC" pitchFamily="18" charset="-34"/>
            </a:rPr>
            <a:t>คน</a:t>
          </a:r>
          <a:r>
            <a:rPr lang="en-US" sz="2700" b="1" kern="1200" dirty="0" smtClean="0">
              <a:latin typeface="JasmineUPC" pitchFamily="18" charset="-34"/>
              <a:cs typeface="JasmineUPC" pitchFamily="18" charset="-34"/>
            </a:rPr>
            <a:t>	:</a:t>
          </a:r>
          <a:r>
            <a:rPr lang="th-TH" sz="2700" b="1" kern="1200" dirty="0" smtClean="0">
              <a:latin typeface="JasmineUPC" pitchFamily="18" charset="-34"/>
              <a:cs typeface="JasmineUPC" pitchFamily="18" charset="-34"/>
            </a:rPr>
            <a:t>	เก่ง/ดี</a:t>
          </a:r>
          <a:endParaRPr lang="th-TH" sz="2700" kern="1200" dirty="0"/>
        </a:p>
      </dsp:txBody>
      <dsp:txXfrm>
        <a:off x="438960" y="91259"/>
        <a:ext cx="5522923" cy="719224"/>
      </dsp:txXfrm>
    </dsp:sp>
    <dsp:sp modelId="{B797A766-B8DA-4507-B4C3-782E3463378E}">
      <dsp:nvSpPr>
        <dsp:cNvPr id="0" name=""/>
        <dsp:cNvSpPr/>
      </dsp:nvSpPr>
      <dsp:spPr>
        <a:xfrm>
          <a:off x="0" y="1675591"/>
          <a:ext cx="8001056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CF4708-D611-4C43-ABF9-6B59A66777CC}">
      <dsp:nvSpPr>
        <dsp:cNvPr id="0" name=""/>
        <dsp:cNvSpPr/>
      </dsp:nvSpPr>
      <dsp:spPr>
        <a:xfrm>
          <a:off x="400052" y="1277071"/>
          <a:ext cx="5600739" cy="797040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695" tIns="0" rIns="211695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700" b="1" kern="1200" dirty="0" smtClean="0">
              <a:latin typeface="JasmineUPC" pitchFamily="18" charset="-34"/>
              <a:cs typeface="JasmineUPC" pitchFamily="18" charset="-34"/>
            </a:rPr>
            <a:t>คน </a:t>
          </a:r>
          <a:r>
            <a:rPr lang="en-US" sz="2700" b="1" kern="1200" dirty="0" smtClean="0">
              <a:latin typeface="JasmineUPC" pitchFamily="18" charset="-34"/>
              <a:cs typeface="JasmineUPC" pitchFamily="18" charset="-34"/>
            </a:rPr>
            <a:t>	: </a:t>
          </a:r>
          <a:r>
            <a:rPr lang="th-TH" sz="2700" b="1" kern="1200" dirty="0" smtClean="0">
              <a:latin typeface="JasmineUPC" pitchFamily="18" charset="-34"/>
              <a:cs typeface="JasmineUPC" pitchFamily="18" charset="-34"/>
            </a:rPr>
            <a:t>	</a:t>
          </a:r>
          <a:r>
            <a:rPr lang="th-TH" sz="2700" b="1" kern="1200" dirty="0" err="1" smtClean="0">
              <a:latin typeface="JasmineUPC" pitchFamily="18" charset="-34"/>
              <a:cs typeface="JasmineUPC" pitchFamily="18" charset="-34"/>
            </a:rPr>
            <a:t>ธรรมาภิ</a:t>
          </a:r>
          <a:r>
            <a:rPr lang="th-TH" sz="2700" b="1" kern="1200" dirty="0" smtClean="0">
              <a:latin typeface="JasmineUPC" pitchFamily="18" charset="-34"/>
              <a:cs typeface="JasmineUPC" pitchFamily="18" charset="-34"/>
            </a:rPr>
            <a:t>บาล/ดี</a:t>
          </a:r>
          <a:endParaRPr lang="th-TH" sz="2700" kern="1200" dirty="0"/>
        </a:p>
      </dsp:txBody>
      <dsp:txXfrm>
        <a:off x="438960" y="1315979"/>
        <a:ext cx="5522923" cy="719224"/>
      </dsp:txXfrm>
    </dsp:sp>
    <dsp:sp modelId="{B0DF2B79-1CD4-4906-8650-C46AD73C0539}">
      <dsp:nvSpPr>
        <dsp:cNvPr id="0" name=""/>
        <dsp:cNvSpPr/>
      </dsp:nvSpPr>
      <dsp:spPr>
        <a:xfrm>
          <a:off x="0" y="2900312"/>
          <a:ext cx="8001056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2A5F08-3FBA-4A26-8CFC-4821CD965DCC}">
      <dsp:nvSpPr>
        <dsp:cNvPr id="0" name=""/>
        <dsp:cNvSpPr/>
      </dsp:nvSpPr>
      <dsp:spPr>
        <a:xfrm>
          <a:off x="400052" y="2501792"/>
          <a:ext cx="5600739" cy="79704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695" tIns="0" rIns="211695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700" b="1" kern="1200" dirty="0" smtClean="0">
              <a:latin typeface="JasmineUPC" pitchFamily="18" charset="-34"/>
              <a:cs typeface="JasmineUPC" pitchFamily="18" charset="-34"/>
            </a:rPr>
            <a:t>คน	</a:t>
          </a:r>
          <a:r>
            <a:rPr lang="en-US" sz="2700" b="1" kern="1200" dirty="0" smtClean="0">
              <a:latin typeface="JasmineUPC" pitchFamily="18" charset="-34"/>
              <a:cs typeface="JasmineUPC" pitchFamily="18" charset="-34"/>
            </a:rPr>
            <a:t>: </a:t>
          </a:r>
          <a:r>
            <a:rPr lang="th-TH" sz="2700" b="1" kern="1200" dirty="0" smtClean="0">
              <a:latin typeface="JasmineUPC" pitchFamily="18" charset="-34"/>
              <a:cs typeface="JasmineUPC" pitchFamily="18" charset="-34"/>
            </a:rPr>
            <a:t>	ขยัน /ดี</a:t>
          </a:r>
          <a:endParaRPr lang="th-TH" sz="2700" kern="1200" dirty="0"/>
        </a:p>
      </dsp:txBody>
      <dsp:txXfrm>
        <a:off x="438960" y="2540700"/>
        <a:ext cx="5522923" cy="719224"/>
      </dsp:txXfrm>
    </dsp:sp>
    <dsp:sp modelId="{88D101B4-299F-4520-8E23-37633720CCE4}">
      <dsp:nvSpPr>
        <dsp:cNvPr id="0" name=""/>
        <dsp:cNvSpPr/>
      </dsp:nvSpPr>
      <dsp:spPr>
        <a:xfrm>
          <a:off x="0" y="4125032"/>
          <a:ext cx="8001056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47BBDF-420B-466A-AE2F-0E1B4C3C1562}">
      <dsp:nvSpPr>
        <dsp:cNvPr id="0" name=""/>
        <dsp:cNvSpPr/>
      </dsp:nvSpPr>
      <dsp:spPr>
        <a:xfrm>
          <a:off x="400052" y="3726512"/>
          <a:ext cx="5600739" cy="797040"/>
        </a:xfrm>
        <a:prstGeom prst="roundRect">
          <a:avLst/>
        </a:prstGeom>
        <a:solidFill>
          <a:srgbClr val="8000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695" tIns="0" rIns="211695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700" b="1" kern="1200" dirty="0" smtClean="0">
              <a:latin typeface="JasmineUPC" pitchFamily="18" charset="-34"/>
              <a:cs typeface="JasmineUPC" pitchFamily="18" charset="-34"/>
            </a:rPr>
            <a:t>คน </a:t>
          </a:r>
          <a:r>
            <a:rPr lang="en-US" sz="2700" b="1" kern="1200" dirty="0" smtClean="0">
              <a:latin typeface="JasmineUPC" pitchFamily="18" charset="-34"/>
              <a:cs typeface="JasmineUPC" pitchFamily="18" charset="-34"/>
            </a:rPr>
            <a:t>	: </a:t>
          </a:r>
          <a:r>
            <a:rPr lang="th-TH" sz="2700" b="1" kern="1200" dirty="0" smtClean="0">
              <a:latin typeface="JasmineUPC" pitchFamily="18" charset="-34"/>
              <a:cs typeface="JasmineUPC" pitchFamily="18" charset="-34"/>
            </a:rPr>
            <a:t>	รับผิดชอบ/ดี</a:t>
          </a:r>
          <a:endParaRPr lang="th-TH" sz="2700" kern="1200" dirty="0"/>
        </a:p>
      </dsp:txBody>
      <dsp:txXfrm>
        <a:off x="438960" y="3765420"/>
        <a:ext cx="5522923" cy="719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5" y="1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9C31D098-1CF6-4F17-B389-B7FEE6A21823}" type="datetimeFigureOut">
              <a:rPr lang="th-TH" smtClean="0"/>
              <a:t>28/12/64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5" y="9721107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A0B31C6A-3EAD-48BD-9C2E-E962984644E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0237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222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0506" y="0"/>
            <a:ext cx="3077137" cy="512222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197A8D0F-2DFD-419B-A1FD-18E133918817}" type="datetimeFigureOut">
              <a:rPr lang="th-TH" smtClean="0"/>
              <a:t>28/12/64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9" tIns="47380" rIns="94759" bIns="4738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599" y="4862015"/>
            <a:ext cx="5680103" cy="4605085"/>
          </a:xfrm>
          <a:prstGeom prst="rect">
            <a:avLst/>
          </a:prstGeom>
        </p:spPr>
        <p:txBody>
          <a:bodyPr vert="horz" lIns="94759" tIns="47380" rIns="94759" bIns="473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755"/>
            <a:ext cx="3077137" cy="512222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0506" y="9720755"/>
            <a:ext cx="3077137" cy="512222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08B9C423-C1FB-40CA-A4B8-BAA4AE6A31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61920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9C423-C1FB-40CA-A4B8-BAA4AE6A3113}" type="slidenum">
              <a:rPr lang="th-TH" smtClean="0"/>
              <a:t>8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62EA-8C9E-47EE-968E-CC3CF7D6A589}" type="datetimeFigureOut">
              <a:rPr lang="th-TH" smtClean="0"/>
              <a:t>28/12/64</a:t>
            </a:fld>
            <a:endParaRPr lang="th-TH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5A61-B750-4398-A7A8-CDF526F38816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62EA-8C9E-47EE-968E-CC3CF7D6A589}" type="datetimeFigureOut">
              <a:rPr lang="th-TH" smtClean="0"/>
              <a:t>28/12/64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5A61-B750-4398-A7A8-CDF526F3881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62EA-8C9E-47EE-968E-CC3CF7D6A589}" type="datetimeFigureOut">
              <a:rPr lang="th-TH" smtClean="0"/>
              <a:t>28/12/64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5A61-B750-4398-A7A8-CDF526F3881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62EA-8C9E-47EE-968E-CC3CF7D6A589}" type="datetimeFigureOut">
              <a:rPr lang="th-TH" smtClean="0"/>
              <a:t>28/12/64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5A61-B750-4398-A7A8-CDF526F3881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62EA-8C9E-47EE-968E-CC3CF7D6A589}" type="datetimeFigureOut">
              <a:rPr lang="th-TH" smtClean="0"/>
              <a:t>28/12/64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5A61-B750-4398-A7A8-CDF526F38816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62EA-8C9E-47EE-968E-CC3CF7D6A589}" type="datetimeFigureOut">
              <a:rPr lang="th-TH" smtClean="0"/>
              <a:t>28/12/64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5A61-B750-4398-A7A8-CDF526F3881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62EA-8C9E-47EE-968E-CC3CF7D6A589}" type="datetimeFigureOut">
              <a:rPr lang="th-TH" smtClean="0"/>
              <a:t>28/12/64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5A61-B750-4398-A7A8-CDF526F3881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62EA-8C9E-47EE-968E-CC3CF7D6A589}" type="datetimeFigureOut">
              <a:rPr lang="th-TH" smtClean="0"/>
              <a:t>28/12/64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5A61-B750-4398-A7A8-CDF526F3881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62EA-8C9E-47EE-968E-CC3CF7D6A589}" type="datetimeFigureOut">
              <a:rPr lang="th-TH" smtClean="0"/>
              <a:t>28/12/64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5A61-B750-4398-A7A8-CDF526F3881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62EA-8C9E-47EE-968E-CC3CF7D6A589}" type="datetimeFigureOut">
              <a:rPr lang="th-TH" smtClean="0"/>
              <a:t>28/12/64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5A61-B750-4398-A7A8-CDF526F3881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62EA-8C9E-47EE-968E-CC3CF7D6A589}" type="datetimeFigureOut">
              <a:rPr lang="th-TH" smtClean="0"/>
              <a:t>28/12/64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7975A61-B750-4398-A7A8-CDF526F38816}" type="slidenum">
              <a:rPr lang="th-TH" smtClean="0"/>
              <a:t>‹#›</a:t>
            </a:fld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F362EA-8C9E-47EE-968E-CC3CF7D6A589}" type="datetimeFigureOut">
              <a:rPr lang="th-TH" smtClean="0"/>
              <a:t>28/12/64</a:t>
            </a:fld>
            <a:endParaRPr lang="th-TH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7975A61-B750-4398-A7A8-CDF526F38816}" type="slidenum">
              <a:rPr lang="th-TH" smtClean="0"/>
              <a:t>‹#›</a:t>
            </a:fld>
            <a:endParaRPr lang="th-TH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drru61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6409" y="821636"/>
            <a:ext cx="8090047" cy="4929807"/>
          </a:xfrm>
        </p:spPr>
        <p:txBody>
          <a:bodyPr>
            <a:normAutofit fontScale="90000"/>
          </a:bodyPr>
          <a:lstStyle/>
          <a:p>
            <a:pPr algn="ctr"/>
            <a:r>
              <a:rPr lang="th-TH" sz="3600" b="1" dirty="0" smtClean="0"/>
              <a:t>รหัสวิชา </a:t>
            </a:r>
            <a:r>
              <a:rPr lang="en-US" sz="3600" b="1" dirty="0" smtClean="0"/>
              <a:t>MMF 5271</a:t>
            </a:r>
            <a:br>
              <a:rPr lang="en-US" sz="3600" b="1" dirty="0" smtClean="0"/>
            </a:br>
            <a:r>
              <a:rPr lang="th-TH" sz="3600" b="1" dirty="0" smtClean="0"/>
              <a:t>รายวิชา  การจัดการทุนมนุษย์สำหรับธุรกิจฟุตบอล</a:t>
            </a:r>
            <a:br>
              <a:rPr lang="th-TH" sz="3600" b="1" dirty="0" smtClean="0"/>
            </a:br>
            <a:r>
              <a:rPr lang="th-TH" sz="3600" b="1" dirty="0" smtClean="0"/>
              <a:t>สาขา  วิชาการจัดการฟุตบอลอาชีพ</a:t>
            </a:r>
            <a:br>
              <a:rPr lang="th-TH" sz="3600" b="1" dirty="0" smtClean="0"/>
            </a:br>
            <a:r>
              <a:rPr lang="th-TH" sz="3600" b="1" dirty="0" smtClean="0"/>
              <a:t>วิทยาลัยนวัตกรรมและการจัดการ</a:t>
            </a:r>
            <a:br>
              <a:rPr lang="th-TH" sz="3600" b="1" dirty="0" smtClean="0"/>
            </a:br>
            <a:r>
              <a:rPr lang="th-TH" sz="3600" b="1" dirty="0" smtClean="0"/>
              <a:t>ภาคการศึกษา 2/2564</a:t>
            </a:r>
            <a:br>
              <a:rPr lang="th-TH" sz="3600" b="1" dirty="0" smtClean="0"/>
            </a:br>
            <a:r>
              <a:rPr lang="th-TH" sz="36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เวลา อังคาร 18.00 – 21.00 น.  </a:t>
            </a:r>
            <a:r>
              <a:rPr lang="en-US" sz="36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Online /Onsite</a:t>
            </a:r>
            <a:br>
              <a:rPr lang="en-US" sz="36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th-TH" sz="36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ผู้สอน ผศ.ดร.ชัยธนัตถ์กร  ภวิศพิริยะกฤติ</a:t>
            </a:r>
            <a:br>
              <a:rPr lang="th-TH" sz="36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th-TH" sz="36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โทร. 081 – 9229055 </a:t>
            </a:r>
            <a:r>
              <a:rPr lang="en-US" sz="36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Email : </a:t>
            </a:r>
            <a:r>
              <a:rPr lang="en-US" sz="3600" b="1" dirty="0" smtClean="0">
                <a:latin typeface="Cordia New" panose="020B0304020202020204" pitchFamily="34" charset="-34"/>
                <a:cs typeface="Cordia New" panose="020B0304020202020204" pitchFamily="34" charset="-34"/>
                <a:hlinkClick r:id="rId2"/>
              </a:rPr>
              <a:t>drru61@gmail.com</a:t>
            </a:r>
            <a:r>
              <a:rPr lang="en-US" sz="36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 Line: </a:t>
            </a:r>
            <a:r>
              <a:rPr lang="en-US" sz="3600" b="1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drrrru</a:t>
            </a:r>
            <a:endParaRPr lang="en-US" sz="3600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31956552"/>
      </p:ext>
    </p:extLst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hueOff val="0"/>
            <a:satOff val="0"/>
            <a:lumOff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 descr="ผลการค้นหารูปภาพสำหรับ การบริหารทรัพยากรมนุษย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1857363"/>
            <a:ext cx="5626114" cy="452987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  <a:t>คนเจนต่าง ๆ</a:t>
            </a:r>
            <a:endParaRPr lang="th-TH" b="1" dirty="0">
              <a:solidFill>
                <a:schemeClr val="tx1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Clr>
                <a:schemeClr val="bg1"/>
              </a:buClr>
              <a:buNone/>
            </a:pPr>
            <a:r>
              <a:rPr lang="th-TH" sz="4000" b="1" dirty="0" smtClean="0">
                <a:latin typeface="JasmineUPC" pitchFamily="18" charset="-34"/>
                <a:cs typeface="JasmineUPC" pitchFamily="18" charset="-34"/>
              </a:rPr>
              <a:t>คน </a:t>
            </a:r>
            <a:r>
              <a:rPr lang="en-US" sz="4000" b="1" dirty="0" smtClean="0">
                <a:latin typeface="JasmineUPC" pitchFamily="18" charset="-34"/>
                <a:cs typeface="JasmineUPC" pitchFamily="18" charset="-34"/>
              </a:rPr>
              <a:t>Generation</a:t>
            </a:r>
          </a:p>
          <a:p>
            <a:pPr marL="742950" indent="-742950">
              <a:buClrTx/>
              <a:buAutoNum type="arabicPeriod"/>
            </a:pPr>
            <a:r>
              <a:rPr lang="en-US" sz="4000" b="1" dirty="0" smtClean="0">
                <a:solidFill>
                  <a:srgbClr val="0000FF"/>
                </a:solidFill>
                <a:latin typeface="JasmineUPC" pitchFamily="18" charset="-34"/>
                <a:cs typeface="JasmineUPC" pitchFamily="18" charset="-34"/>
              </a:rPr>
              <a:t>LOST GEN</a:t>
            </a:r>
          </a:p>
          <a:p>
            <a:pPr marL="742950" indent="-742950">
              <a:buClrTx/>
              <a:buAutoNum type="arabicPeriod"/>
            </a:pPr>
            <a:r>
              <a:rPr lang="en-US" sz="4000" b="1" dirty="0" smtClean="0">
                <a:solidFill>
                  <a:srgbClr val="FF0066"/>
                </a:solidFill>
                <a:latin typeface="JasmineUPC" pitchFamily="18" charset="-34"/>
                <a:cs typeface="JasmineUPC" pitchFamily="18" charset="-34"/>
              </a:rPr>
              <a:t>BABY BOOMMER</a:t>
            </a:r>
          </a:p>
          <a:p>
            <a:pPr marL="742950" indent="-742950">
              <a:buClrTx/>
              <a:buAutoNum type="arabicPeriod"/>
            </a:pPr>
            <a:r>
              <a:rPr lang="en-US" sz="4000" b="1" dirty="0" smtClean="0">
                <a:solidFill>
                  <a:srgbClr val="7030A0"/>
                </a:solidFill>
                <a:latin typeface="JasmineUPC" pitchFamily="18" charset="-34"/>
                <a:cs typeface="JasmineUPC" pitchFamily="18" charset="-34"/>
              </a:rPr>
              <a:t>GEN X</a:t>
            </a:r>
          </a:p>
          <a:p>
            <a:pPr marL="742950" indent="-742950">
              <a:buClrTx/>
              <a:buAutoNum type="arabicPeriod"/>
            </a:pPr>
            <a:r>
              <a:rPr lang="en-US" sz="4000" b="1" dirty="0" smtClean="0">
                <a:latin typeface="JasmineUPC" pitchFamily="18" charset="-34"/>
                <a:cs typeface="JasmineUPC" pitchFamily="18" charset="-34"/>
              </a:rPr>
              <a:t>GEN Y</a:t>
            </a:r>
          </a:p>
          <a:p>
            <a:pPr marL="742950" indent="-742950">
              <a:buClrTx/>
              <a:buAutoNum type="arabicPeriod"/>
            </a:pPr>
            <a:r>
              <a:rPr lang="en-US" sz="4000" b="1" dirty="0" smtClean="0">
                <a:solidFill>
                  <a:schemeClr val="accent6"/>
                </a:solidFill>
                <a:latin typeface="JasmineUPC" pitchFamily="18" charset="-34"/>
                <a:cs typeface="JasmineUPC" pitchFamily="18" charset="-34"/>
              </a:rPr>
              <a:t>GEN Z </a:t>
            </a:r>
          </a:p>
          <a:p>
            <a:pPr marL="742950" indent="-742950">
              <a:buClrTx/>
              <a:buAutoNum type="arabicPeriod"/>
            </a:pPr>
            <a:r>
              <a:rPr lang="en-US" sz="40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GEN MINLENIUM</a:t>
            </a:r>
          </a:p>
          <a:p>
            <a:pPr marL="742950" indent="-742950">
              <a:buClrTx/>
              <a:buAutoNum type="arabicPeriod"/>
            </a:pPr>
            <a:r>
              <a:rPr lang="en-US" sz="4000" b="1" dirty="0" smtClean="0">
                <a:solidFill>
                  <a:srgbClr val="333300"/>
                </a:solidFill>
                <a:latin typeface="JasmineUPC" pitchFamily="18" charset="-34"/>
                <a:cs typeface="JasmineUPC" pitchFamily="18" charset="-34"/>
              </a:rPr>
              <a:t>GEN E</a:t>
            </a:r>
          </a:p>
          <a:p>
            <a:pPr marL="742950" indent="-742950">
              <a:buClr>
                <a:schemeClr val="bg1"/>
              </a:buClr>
              <a:buFont typeface="Wingdings 2"/>
              <a:buAutoNum type="arabicPeriod"/>
            </a:pPr>
            <a:endParaRPr lang="en-US" sz="4000" b="1" dirty="0" smtClean="0">
              <a:solidFill>
                <a:schemeClr val="bg1"/>
              </a:solidFill>
              <a:latin typeface="JasmineUPC" pitchFamily="18" charset="-34"/>
              <a:cs typeface="JasmineUPC" pitchFamily="18" charset="-34"/>
            </a:endParaRPr>
          </a:p>
          <a:p>
            <a:pPr marL="742950" indent="-742950">
              <a:buClr>
                <a:schemeClr val="bg1"/>
              </a:buClr>
              <a:buFont typeface="Wingdings 2"/>
              <a:buAutoNum type="arabicPeriod"/>
            </a:pPr>
            <a:endParaRPr lang="en-US" sz="4000" b="1" dirty="0" smtClean="0">
              <a:solidFill>
                <a:schemeClr val="bg1"/>
              </a:solidFill>
              <a:latin typeface="JasmineUPC" pitchFamily="18" charset="-34"/>
              <a:cs typeface="JasmineUPC" pitchFamily="18" charset="-34"/>
            </a:endParaRPr>
          </a:p>
          <a:p>
            <a:pPr marL="742950" indent="-742950">
              <a:buClr>
                <a:schemeClr val="bg1"/>
              </a:buClr>
              <a:buAutoNum type="arabicPeriod"/>
            </a:pPr>
            <a:endParaRPr lang="en-US" sz="4000" b="1" dirty="0" smtClean="0">
              <a:solidFill>
                <a:schemeClr val="bg1"/>
              </a:solidFill>
              <a:latin typeface="JasmineUPC" pitchFamily="18" charset="-34"/>
              <a:cs typeface="JasmineUPC" pitchFamily="18" charset="-34"/>
            </a:endParaRPr>
          </a:p>
          <a:p>
            <a:pPr marL="742950" indent="-742950">
              <a:buClr>
                <a:schemeClr val="bg1"/>
              </a:buClr>
              <a:buAutoNum type="arabicPeriod"/>
            </a:pPr>
            <a:endParaRPr lang="en-US" sz="4000" b="1" dirty="0" smtClean="0">
              <a:solidFill>
                <a:schemeClr val="bg1"/>
              </a:solidFill>
              <a:latin typeface="JasmineUPC" pitchFamily="18" charset="-34"/>
              <a:cs typeface="JasmineUPC" pitchFamily="18" charset="-34"/>
            </a:endParaRPr>
          </a:p>
          <a:p>
            <a:pPr marL="742950" indent="-742950">
              <a:buClr>
                <a:schemeClr val="bg1"/>
              </a:buClr>
              <a:buAutoNum type="arabicPeriod"/>
            </a:pPr>
            <a:endParaRPr lang="en-US" sz="4000" b="1" dirty="0" smtClean="0">
              <a:solidFill>
                <a:schemeClr val="bg1"/>
              </a:solidFill>
              <a:latin typeface="JasmineUPC" pitchFamily="18" charset="-34"/>
              <a:cs typeface="JasmineUPC" pitchFamily="18" charset="-34"/>
            </a:endParaRPr>
          </a:p>
          <a:p>
            <a:pPr>
              <a:buNone/>
            </a:pPr>
            <a:endParaRPr lang="th-TH" sz="3200" b="1" dirty="0">
              <a:latin typeface="JasmineUPC" pitchFamily="18" charset="-34"/>
              <a:cs typeface="JasmineUPC" pitchFamily="18" charset="-34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hueOff val="0"/>
            <a:satOff val="0"/>
            <a:lumOff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กิจกรรม ที่ 1</a:t>
            </a:r>
            <a:endParaRPr lang="th-TH" b="1" dirty="0">
              <a:solidFill>
                <a:srgbClr val="00206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ClrTx/>
              <a:buAutoNum type="arabicPeriod"/>
            </a:pPr>
            <a:r>
              <a:rPr lang="th-TH" sz="4400" b="1" dirty="0" smtClean="0">
                <a:latin typeface="JasmineUPC" pitchFamily="18" charset="-34"/>
                <a:cs typeface="JasmineUPC" pitchFamily="18" charset="-34"/>
              </a:rPr>
              <a:t>ให้ออกมาเล่าถึงการทำงานของแต่ละคนที่เกี่ยวข้องกับหัวหน้า / เพื่อนร่วมงาน</a:t>
            </a:r>
          </a:p>
          <a:p>
            <a:pPr marL="514350" indent="-514350">
              <a:buClrTx/>
              <a:buAutoNum type="arabicPeriod"/>
            </a:pPr>
            <a:r>
              <a:rPr lang="th-TH" sz="4400" b="1" dirty="0" smtClean="0">
                <a:latin typeface="JasmineUPC" pitchFamily="18" charset="-34"/>
                <a:cs typeface="JasmineUPC" pitchFamily="18" charset="-34"/>
              </a:rPr>
              <a:t>ให้เพื่อนถามคำถามที่สนใจเกี่ยวกับงานของเพื่อนที่ออกมาเล่าเรื่อง</a:t>
            </a:r>
            <a:endParaRPr lang="th-TH" sz="4400" b="1" dirty="0">
              <a:latin typeface="JasmineUPC" pitchFamily="18" charset="-34"/>
              <a:cs typeface="JasmineUPC" pitchFamily="18" charset="-34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hueOff val="0"/>
            <a:satOff val="0"/>
            <a:lumOff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กิจกรรมที่ 2</a:t>
            </a:r>
            <a:endParaRPr lang="th-TH" b="1" dirty="0">
              <a:solidFill>
                <a:srgbClr val="00206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935480"/>
            <a:ext cx="8786874" cy="4389120"/>
          </a:xfrm>
        </p:spPr>
        <p:txBody>
          <a:bodyPr/>
          <a:lstStyle/>
          <a:p>
            <a:pPr marL="514350" indent="-514350">
              <a:buClrTx/>
              <a:buNone/>
            </a:pPr>
            <a:r>
              <a:rPr lang="th-TH" sz="3600" b="1" dirty="0" smtClean="0">
                <a:latin typeface="JasmineUPC" pitchFamily="18" charset="-34"/>
                <a:cs typeface="JasmineUPC" pitchFamily="18" charset="-34"/>
              </a:rPr>
              <a:t>1. ให้เขียนถึงพฤติกรรมของหัวหน้างานที่ชอบเรา</a:t>
            </a:r>
          </a:p>
          <a:p>
            <a:pPr marL="514350" indent="-514350">
              <a:buClrTx/>
              <a:buNone/>
            </a:pPr>
            <a:r>
              <a:rPr lang="th-TH" sz="3600" b="1" dirty="0" smtClean="0">
                <a:latin typeface="JasmineUPC" pitchFamily="18" charset="-34"/>
                <a:cs typeface="JasmineUPC" pitchFamily="18" charset="-34"/>
              </a:rPr>
              <a:t>และไม่ชอบ</a:t>
            </a:r>
          </a:p>
          <a:p>
            <a:pPr marL="514350" indent="-514350">
              <a:buClrTx/>
              <a:buNone/>
            </a:pPr>
            <a:r>
              <a:rPr lang="th-TH" sz="3600" b="1" dirty="0" smtClean="0">
                <a:latin typeface="JasmineUPC" pitchFamily="18" charset="-34"/>
                <a:cs typeface="JasmineUPC" pitchFamily="18" charset="-34"/>
              </a:rPr>
              <a:t>2. ให้เขียนถึงพฤติกรรมของเพื่อนร่วมงานที่เราชอบและไม่ชอบ</a:t>
            </a:r>
          </a:p>
          <a:p>
            <a:pPr marL="514350" indent="-514350">
              <a:buClrTx/>
              <a:buNone/>
            </a:pPr>
            <a:r>
              <a:rPr lang="th-TH" sz="3600" b="1" dirty="0" smtClean="0">
                <a:latin typeface="JasmineUPC" pitchFamily="18" charset="-34"/>
                <a:cs typeface="JasmineUPC" pitchFamily="18" charset="-34"/>
              </a:rPr>
              <a:t>3. ให้เพื่อน ๆ นำเสนอและซักถามโดยเพื่อนร่วมชั้นเรียน</a:t>
            </a:r>
          </a:p>
          <a:p>
            <a:pPr marL="514350" indent="-514350">
              <a:buClr>
                <a:schemeClr val="bg1"/>
              </a:buClr>
              <a:buNone/>
            </a:pPr>
            <a:endParaRPr lang="th-TH" dirty="0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hueOff val="0"/>
            <a:satOff val="0"/>
            <a:lumOff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กิจกรรมที่ 3</a:t>
            </a:r>
            <a:endParaRPr lang="th-TH" b="1" dirty="0">
              <a:solidFill>
                <a:srgbClr val="00206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ClrTx/>
              <a:buFont typeface="+mj-lt"/>
              <a:buAutoNum type="arabicPeriod"/>
            </a:pPr>
            <a:r>
              <a:rPr lang="th-TH" sz="4000" b="1" dirty="0" smtClean="0">
                <a:latin typeface="JasmineUPC" pitchFamily="18" charset="-34"/>
                <a:cs typeface="JasmineUPC" pitchFamily="18" charset="-34"/>
              </a:rPr>
              <a:t>ให้เขียนถึงแผนในอนาคตของตัวเองว่าจะไปถึงไหนอย่างไรในหน้าที่การงาน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th-TH" sz="4000" b="1" dirty="0" smtClean="0">
                <a:latin typeface="JasmineUPC" pitchFamily="18" charset="-34"/>
                <a:cs typeface="JasmineUPC" pitchFamily="18" charset="-34"/>
              </a:rPr>
              <a:t>ให้เขียนถึงหน่วยงานว่าควรทำอะไรเพิ่มเติมให้พนักงานมากกว่าที่เป็นอยู่ในปัจจุบันนี้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th-TH" sz="4000" b="1" dirty="0" smtClean="0">
                <a:latin typeface="JasmineUPC" pitchFamily="18" charset="-34"/>
                <a:cs typeface="JasmineUPC" pitchFamily="18" charset="-34"/>
              </a:rPr>
              <a:t>คุณคิดว่าโลกรอบตัวทั้งใน</a:t>
            </a:r>
            <a:r>
              <a:rPr lang="th-TH" sz="4000" b="1" dirty="0" err="1" smtClean="0">
                <a:latin typeface="JasmineUPC" pitchFamily="18" charset="-34"/>
                <a:cs typeface="JasmineUPC" pitchFamily="18" charset="-34"/>
              </a:rPr>
              <a:t>ระดับมห</a:t>
            </a:r>
            <a:r>
              <a:rPr lang="th-TH" sz="4000" b="1" dirty="0" smtClean="0">
                <a:latin typeface="JasmineUPC" pitchFamily="18" charset="-34"/>
                <a:cs typeface="JasmineUPC" pitchFamily="18" charset="-34"/>
              </a:rPr>
              <a:t>ภาคและจุลภาคมีการเปลี่ยนแปลงด้านการบริหารทุนมนุษย์อย่างไร ให้เหตุผลประกอบ</a:t>
            </a:r>
            <a:endParaRPr lang="th-TH" sz="4000" b="1" dirty="0">
              <a:latin typeface="JasmineUPC" pitchFamily="18" charset="-34"/>
              <a:cs typeface="JasmineUPC" pitchFamily="18" charset="-34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hueOff val="0"/>
            <a:satOff val="0"/>
            <a:lumOff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0000" b="1" dirty="0" smtClean="0">
                <a:latin typeface="JasmineUPC" pitchFamily="18" charset="-34"/>
                <a:cs typeface="JasmineUPC" pitchFamily="18" charset="-34"/>
              </a:rPr>
              <a:t>CHANGE</a:t>
            </a:r>
            <a:endParaRPr lang="th-TH" sz="20000" b="1" dirty="0">
              <a:latin typeface="JasmineUPC" pitchFamily="18" charset="-34"/>
              <a:cs typeface="JasmineUPC" pitchFamily="18" charset="-34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hueOff val="0"/>
            <a:satOff val="0"/>
            <a:lumOff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1214422"/>
            <a:ext cx="8429684" cy="4500594"/>
          </a:xfrm>
        </p:spPr>
        <p:txBody>
          <a:bodyPr>
            <a:noAutofit/>
          </a:bodyPr>
          <a:lstStyle/>
          <a:p>
            <a:pPr algn="ctr"/>
            <a:r>
              <a:rPr lang="th-TH" sz="6000" dirty="0" smtClean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การบริหารและการพัฒนาทรัพยากรมนุษย์ </a:t>
            </a:r>
            <a:r>
              <a:rPr lang="en-US" sz="6000" dirty="0" smtClean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Human Resource Management </a:t>
            </a:r>
            <a:br>
              <a:rPr lang="en-US" sz="6000" dirty="0" smtClean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en-US" sz="6000" dirty="0" smtClean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and Development</a:t>
            </a:r>
            <a:endParaRPr lang="th-TH" sz="6000" dirty="0">
              <a:solidFill>
                <a:schemeClr val="bg1"/>
              </a:solidFill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26628" name="Picture 4" descr="ผลการค้นหารูปภาพสำหรับ ทุนมนุษย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0717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hueOff val="0"/>
            <a:satOff val="0"/>
            <a:lumOff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รูปภาพที่เกี่ยวข้อ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285992"/>
            <a:ext cx="2643206" cy="197985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857232"/>
            <a:ext cx="9001156" cy="2857520"/>
          </a:xfrm>
        </p:spPr>
        <p:txBody>
          <a:bodyPr>
            <a:noAutofit/>
          </a:bodyPr>
          <a:lstStyle/>
          <a:p>
            <a:pPr algn="ctr"/>
            <a:r>
              <a:rPr lang="th-TH" sz="4000" b="1" dirty="0" smtClean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  <a:t>การบริหารและการพัฒนาทรัพยากรมนุษย์</a:t>
            </a:r>
            <a:r>
              <a:rPr lang="th-TH" sz="4300" b="1" dirty="0" smtClean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  <a:t/>
            </a:r>
            <a:br>
              <a:rPr lang="th-TH" sz="4300" b="1" dirty="0" smtClean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en-US" sz="4300" b="1" dirty="0" smtClean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(Human Resource Management and Development) </a:t>
            </a:r>
            <a:r>
              <a:rPr lang="th-TH" sz="4300" b="1" dirty="0" smtClean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/>
            </a:r>
            <a:br>
              <a:rPr lang="th-TH" sz="4300" b="1" dirty="0" smtClean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b="1" dirty="0" smtClean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/>
            </a:r>
            <a:br>
              <a:rPr lang="th-TH" b="1" dirty="0" smtClean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</a:br>
            <a:endParaRPr lang="th-TH" b="1" dirty="0">
              <a:solidFill>
                <a:schemeClr val="bg1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8926" y="2285992"/>
            <a:ext cx="6072230" cy="4214818"/>
          </a:xfrm>
        </p:spPr>
        <p:txBody>
          <a:bodyPr>
            <a:normAutofit/>
          </a:bodyPr>
          <a:lstStyle/>
          <a:p>
            <a:pPr marL="0" indent="0" algn="thaiDist">
              <a:spcBef>
                <a:spcPts val="0"/>
              </a:spcBef>
              <a:buNone/>
            </a:pPr>
            <a:r>
              <a:rPr lang="th-TH" sz="3200" b="1" dirty="0" smtClean="0">
                <a:latin typeface="JasmineUPC" pitchFamily="18" charset="-34"/>
                <a:cs typeface="JasmineUPC" pitchFamily="18" charset="-34"/>
              </a:rPr>
              <a:t>แนวทางในการพัฒนาบุคคลในองค์การ การเรียนรู้และการฝึกอบรม   เครื่องช่วยในการฝึกอบรม การจัดการการบริหารงานฝึกอบรม การกำหนดความต้องการการฝึกอบรม การจัดทำโครงการและหลักสูตรการฝึกอบรม วิธีการฝึกอบรม ประเภทของการฝึกอบรม การประเมินผลการฝึกอบรม</a:t>
            </a:r>
          </a:p>
          <a:p>
            <a:pPr marL="0" indent="0" algn="r">
              <a:spcBef>
                <a:spcPts val="0"/>
              </a:spcBef>
              <a:buNone/>
            </a:pPr>
            <a:endParaRPr lang="th-TH" sz="1700" b="1" dirty="0" smtClean="0">
              <a:latin typeface="JasmineUPC" pitchFamily="18" charset="-34"/>
              <a:cs typeface="JasmineUPC" pitchFamily="18" charset="-34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hueOff val="0"/>
            <a:satOff val="0"/>
            <a:lumOff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  <a:t>การบริหารทุนมนุษย์ ภาพรวม</a:t>
            </a:r>
            <a:endParaRPr lang="th-TH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643050"/>
          <a:ext cx="9144000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hueOff val="0"/>
            <a:satOff val="0"/>
            <a:lumOff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  <a:t>การบริหารทรัพยากรมนุษย์ </a:t>
            </a:r>
            <a:br>
              <a:rPr lang="th-TH" b="1" dirty="0" smtClean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dirty="0" smtClean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  <a:t>(</a:t>
            </a:r>
            <a:r>
              <a:rPr lang="en-US" sz="5400" b="1" dirty="0" smtClean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  <a:t>Human Resource Management: HRM)</a:t>
            </a:r>
            <a:endParaRPr lang="th-TH" dirty="0">
              <a:solidFill>
                <a:schemeClr val="tx1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935480"/>
            <a:ext cx="8786874" cy="438912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4500" b="1" dirty="0" smtClean="0">
              <a:latin typeface="JasmineUPC" pitchFamily="18" charset="-34"/>
              <a:cs typeface="JasmineUPC" pitchFamily="18" charset="-34"/>
            </a:endParaRPr>
          </a:p>
          <a:p>
            <a:pPr>
              <a:buNone/>
            </a:pPr>
            <a:endParaRPr lang="th-TH" sz="4500" b="1" dirty="0">
              <a:latin typeface="JasmineUPC" pitchFamily="18" charset="-34"/>
              <a:cs typeface="JasmineUPC" pitchFamily="18" charset="-34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714348" y="2000240"/>
          <a:ext cx="7786742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hueOff val="0"/>
            <a:satOff val="0"/>
            <a:lumOff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  <a:t>LABOR MANAGEMENT</a:t>
            </a:r>
            <a:endParaRPr lang="th-TH" b="1" dirty="0">
              <a:solidFill>
                <a:schemeClr val="tx1"/>
              </a:solidFill>
              <a:latin typeface="JasmineUPC" pitchFamily="18" charset="-34"/>
              <a:cs typeface="JasmineUPC" pitchFamily="18" charset="-34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480"/>
          <a:ext cx="8258204" cy="4636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hueOff val="0"/>
            <a:satOff val="0"/>
            <a:lumOff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  <a:t>องค์ประกอบในการบริหารจัดการ</a:t>
            </a:r>
            <a:endParaRPr lang="th-TH" b="1" dirty="0">
              <a:solidFill>
                <a:schemeClr val="tx1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Tx/>
              <a:buNone/>
            </a:pPr>
            <a:endParaRPr lang="en-US" sz="3600" b="1" dirty="0" smtClean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1285852" y="1928802"/>
            <a:ext cx="5715040" cy="71438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JasmineUPC" pitchFamily="18" charset="-34"/>
                <a:cs typeface="JasmineUPC" pitchFamily="18" charset="-34"/>
              </a:rPr>
              <a:t>1. คน (</a:t>
            </a:r>
            <a:r>
              <a:rPr lang="en-US" b="1" dirty="0" smtClean="0">
                <a:latin typeface="JasmineUPC" pitchFamily="18" charset="-34"/>
                <a:cs typeface="JasmineUPC" pitchFamily="18" charset="-34"/>
              </a:rPr>
              <a:t>Man)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1214414" y="2643182"/>
            <a:ext cx="5857916" cy="714380"/>
          </a:xfrm>
          <a:prstGeom prst="chevron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2. เงิน (</a:t>
            </a:r>
            <a:r>
              <a:rPr lang="en-US" dirty="0" smtClean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Money)</a:t>
            </a:r>
            <a:endParaRPr lang="th-TH" dirty="0">
              <a:solidFill>
                <a:schemeClr val="bg1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1214414" y="3357562"/>
            <a:ext cx="5857916" cy="785818"/>
          </a:xfrm>
          <a:prstGeom prst="chevron">
            <a:avLst/>
          </a:prstGeom>
          <a:solidFill>
            <a:srgbClr val="99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JasmineUPC" pitchFamily="18" charset="-34"/>
                <a:cs typeface="JasmineUPC" pitchFamily="18" charset="-34"/>
              </a:rPr>
              <a:t>3. เครื่องจักร </a:t>
            </a:r>
            <a:r>
              <a:rPr lang="en-US" b="1" dirty="0" smtClean="0">
                <a:latin typeface="JasmineUPC" pitchFamily="18" charset="-34"/>
                <a:cs typeface="JasmineUPC" pitchFamily="18" charset="-34"/>
              </a:rPr>
              <a:t>(Machines)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1214414" y="4143380"/>
            <a:ext cx="5786478" cy="785818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JasmineUPC" pitchFamily="18" charset="-34"/>
                <a:cs typeface="JasmineUPC" pitchFamily="18" charset="-34"/>
              </a:rPr>
              <a:t>4. วัสดุ อุปกรณ์ </a:t>
            </a:r>
            <a:r>
              <a:rPr lang="en-US" b="1" dirty="0" smtClean="0">
                <a:latin typeface="JasmineUPC" pitchFamily="18" charset="-34"/>
                <a:cs typeface="JasmineUPC" pitchFamily="18" charset="-34"/>
              </a:rPr>
              <a:t>(Materials)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1214414" y="4929198"/>
            <a:ext cx="5786478" cy="714380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JasmineUPC" pitchFamily="18" charset="-34"/>
                <a:cs typeface="JasmineUPC" pitchFamily="18" charset="-34"/>
              </a:rPr>
              <a:t>5. ตลาด </a:t>
            </a:r>
            <a:r>
              <a:rPr lang="en-US" b="1" dirty="0" smtClean="0">
                <a:latin typeface="JasmineUPC" pitchFamily="18" charset="-34"/>
                <a:cs typeface="JasmineUPC" pitchFamily="18" charset="-34"/>
              </a:rPr>
              <a:t>(Marketing)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1214414" y="5643578"/>
            <a:ext cx="5857916" cy="857256"/>
          </a:xfrm>
          <a:prstGeom prst="chevr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ClrTx/>
              <a:buNone/>
            </a:pPr>
            <a:r>
              <a:rPr lang="th-TH" b="1" dirty="0" smtClean="0">
                <a:latin typeface="JasmineUPC" pitchFamily="18" charset="-34"/>
                <a:cs typeface="JasmineUPC" pitchFamily="18" charset="-34"/>
              </a:rPr>
              <a:t>6. จริยธรรม </a:t>
            </a:r>
            <a:r>
              <a:rPr lang="en-US" b="1" dirty="0" smtClean="0">
                <a:latin typeface="JasmineUPC" pitchFamily="18" charset="-34"/>
                <a:cs typeface="JasmineUPC" pitchFamily="18" charset="-34"/>
              </a:rPr>
              <a:t>(Moral)</a:t>
            </a:r>
            <a:endParaRPr lang="th-TH" b="1" dirty="0">
              <a:latin typeface="JasmineUPC" pitchFamily="18" charset="-34"/>
              <a:cs typeface="JasmineUPC" pitchFamily="18" charset="-34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hueOff val="0"/>
            <a:satOff val="0"/>
            <a:lumOff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JasmineUPC" pitchFamily="18" charset="-34"/>
                <a:cs typeface="JasmineUPC" pitchFamily="18" charset="-34"/>
              </a:rPr>
              <a:t>กระบวนการจัดการทุนมนุษย์</a:t>
            </a:r>
            <a:endParaRPr lang="th-TH" b="1" dirty="0">
              <a:solidFill>
                <a:schemeClr val="tx1"/>
              </a:solidFill>
              <a:latin typeface="JasmineUPC" pitchFamily="18" charset="-34"/>
              <a:cs typeface="JasmineUPC" pitchFamily="18" charset="-34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142844" y="1643050"/>
          <a:ext cx="8858280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hueOff val="0"/>
            <a:satOff val="0"/>
            <a:lumOff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5643602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  <a:buNone/>
            </a:pPr>
            <a:r>
              <a:rPr lang="th-TH" sz="3600" b="1" dirty="0" smtClean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				</a:t>
            </a:r>
            <a:endParaRPr lang="th-TH" sz="3600" b="1" dirty="0" smtClean="0">
              <a:latin typeface="JasmineUPC" pitchFamily="18" charset="-34"/>
              <a:cs typeface="JasmineUPC" pitchFamily="18" charset="-34"/>
            </a:endParaRPr>
          </a:p>
          <a:p>
            <a:pPr>
              <a:buClr>
                <a:schemeClr val="bg1"/>
              </a:buClr>
              <a:buNone/>
            </a:pPr>
            <a:r>
              <a:rPr lang="th-TH" sz="3600" b="1" dirty="0" smtClean="0">
                <a:latin typeface="JasmineUPC" pitchFamily="18" charset="-34"/>
                <a:cs typeface="JasmineUPC" pitchFamily="18" charset="-34"/>
              </a:rPr>
              <a:t>				</a:t>
            </a:r>
          </a:p>
          <a:p>
            <a:pPr>
              <a:buClr>
                <a:schemeClr val="bg1"/>
              </a:buClr>
              <a:buNone/>
            </a:pPr>
            <a:r>
              <a:rPr lang="th-TH" sz="3600" b="1" dirty="0" smtClean="0">
                <a:latin typeface="JasmineUPC" pitchFamily="18" charset="-34"/>
                <a:cs typeface="JasmineUPC" pitchFamily="18" charset="-34"/>
              </a:rPr>
              <a:t>				</a:t>
            </a:r>
          </a:p>
          <a:p>
            <a:pPr>
              <a:buClr>
                <a:schemeClr val="bg1"/>
              </a:buClr>
              <a:buNone/>
            </a:pPr>
            <a:r>
              <a:rPr lang="th-TH" sz="3600" b="1" dirty="0" smtClean="0">
                <a:latin typeface="JasmineUPC" pitchFamily="18" charset="-34"/>
                <a:cs typeface="JasmineUPC" pitchFamily="18" charset="-34"/>
              </a:rPr>
              <a:t>				</a:t>
            </a:r>
          </a:p>
          <a:p>
            <a:pPr>
              <a:buClr>
                <a:schemeClr val="bg1"/>
              </a:buClr>
              <a:buNone/>
            </a:pPr>
            <a:endParaRPr lang="th-TH" sz="3600" b="1" dirty="0" smtClean="0">
              <a:solidFill>
                <a:schemeClr val="bg1"/>
              </a:solidFill>
              <a:latin typeface="JasmineUPC" pitchFamily="18" charset="-34"/>
              <a:cs typeface="JasmineUPC" pitchFamily="18" charset="-34"/>
            </a:endParaRPr>
          </a:p>
          <a:p>
            <a:pPr marL="0" indent="0" algn="ctr">
              <a:spcBef>
                <a:spcPts val="0"/>
              </a:spcBef>
              <a:buClr>
                <a:schemeClr val="bg1"/>
              </a:buClr>
              <a:buNone/>
            </a:pPr>
            <a:endParaRPr lang="th-TH" sz="3600" b="1" dirty="0" smtClean="0">
              <a:solidFill>
                <a:schemeClr val="accent3">
                  <a:lumMod val="75000"/>
                </a:schemeClr>
              </a:solidFill>
              <a:latin typeface="JasmineUPC" pitchFamily="18" charset="-34"/>
              <a:cs typeface="JasmineUPC" pitchFamily="18" charset="-34"/>
            </a:endParaRPr>
          </a:p>
          <a:p>
            <a:pPr marL="0" indent="0" algn="ctr">
              <a:spcBef>
                <a:spcPts val="0"/>
              </a:spcBef>
              <a:buClr>
                <a:schemeClr val="bg1"/>
              </a:buClr>
              <a:buNone/>
            </a:pPr>
            <a:endParaRPr lang="th-TH" sz="3600" b="1" dirty="0" smtClean="0">
              <a:solidFill>
                <a:schemeClr val="accent3">
                  <a:lumMod val="75000"/>
                </a:schemeClr>
              </a:solidFill>
              <a:latin typeface="JasmineUPC" pitchFamily="18" charset="-34"/>
              <a:cs typeface="JasmineUPC" pitchFamily="18" charset="-34"/>
            </a:endParaRPr>
          </a:p>
          <a:p>
            <a:pPr marL="0" indent="0" algn="ctr">
              <a:spcBef>
                <a:spcPts val="0"/>
              </a:spcBef>
              <a:buClr>
                <a:schemeClr val="bg1"/>
              </a:buClr>
              <a:buNone/>
            </a:pPr>
            <a:r>
              <a:rPr lang="th-TH" sz="3600" b="1" dirty="0" smtClean="0">
                <a:solidFill>
                  <a:srgbClr val="0000FF"/>
                </a:solidFill>
                <a:latin typeface="JasmineUPC" pitchFamily="18" charset="-34"/>
                <a:cs typeface="JasmineUPC" pitchFamily="18" charset="-34"/>
              </a:rPr>
              <a:t>ถ้าคุณเป็นหัวหน้างานคุณอยากจะมีลูกน้องที่มีคุณลักษณะอย่างไรให้เหตุผลประกอบ</a:t>
            </a:r>
            <a:endParaRPr lang="th-TH" sz="3600" b="1" dirty="0">
              <a:solidFill>
                <a:srgbClr val="0000FF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6146" name="AutoShape 2" descr="ผลการค้นหารูปภาพสำหรับ รูปคนการ์ตูน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graphicFrame>
        <p:nvGraphicFramePr>
          <p:cNvPr id="6" name="Diagram 5"/>
          <p:cNvGraphicFramePr/>
          <p:nvPr/>
        </p:nvGraphicFramePr>
        <p:xfrm>
          <a:off x="857224" y="500042"/>
          <a:ext cx="8001056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244</TotalTime>
  <Words>433</Words>
  <Application>Microsoft Office PowerPoint</Application>
  <PresentationFormat>On-screen Show (4:3)</PresentationFormat>
  <Paragraphs>87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รหัสวิชา MMF 5271 รายวิชา  การจัดการทุนมนุษย์สำหรับธุรกิจฟุตบอล สาขา  วิชาการจัดการฟุตบอลอาชีพ วิทยาลัยนวัตกรรมและการจัดการ ภาคการศึกษา 2/2564 เวลา อังคาร 18.00 – 21.00 น.  Online /Onsite ผู้สอน ผศ.ดร.ชัยธนัตถ์กร  ภวิศพิริยะกฤติ โทร. 081 – 9229055 Email : drru61@gmail.com  Line: drrrru</vt:lpstr>
      <vt:lpstr>การบริหารและการพัฒนาทรัพยากรมนุษย์ Human Resource Management  and Development</vt:lpstr>
      <vt:lpstr>การบริหารและการพัฒนาทรัพยากรมนุษย์ (Human Resource Management and Development)   </vt:lpstr>
      <vt:lpstr>การบริหารทุนมนุษย์ ภาพรวม</vt:lpstr>
      <vt:lpstr>การบริหารทรัพยากรมนุษย์  (Human Resource Management: HRM)</vt:lpstr>
      <vt:lpstr>LABOR MANAGEMENT</vt:lpstr>
      <vt:lpstr>องค์ประกอบในการบริหารจัดการ</vt:lpstr>
      <vt:lpstr>กระบวนการจัดการทุนมนุษย์</vt:lpstr>
      <vt:lpstr>PowerPoint Presentation</vt:lpstr>
      <vt:lpstr>คนเจนต่าง ๆ</vt:lpstr>
      <vt:lpstr>กิจกรรม ที่ 1</vt:lpstr>
      <vt:lpstr>กิจกรรมที่ 2</vt:lpstr>
      <vt:lpstr>กิจกรรมที่ 3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การบริหารและการพัฒนาทรัพยากรมนุษย์ Human Resowrce Management  and Development</dc:title>
  <dc:creator>intel</dc:creator>
  <cp:lastModifiedBy>SSRU</cp:lastModifiedBy>
  <cp:revision>50</cp:revision>
  <dcterms:created xsi:type="dcterms:W3CDTF">2017-02-22T05:35:16Z</dcterms:created>
  <dcterms:modified xsi:type="dcterms:W3CDTF">2021-12-28T04:28:02Z</dcterms:modified>
</cp:coreProperties>
</file>