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91" y="6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rru61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drru61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drru61@gmail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drru61@gmail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rru61@gmail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rru61@gmail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drru61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878" y="821635"/>
            <a:ext cx="8825948" cy="4929807"/>
          </a:xfrm>
        </p:spPr>
        <p:txBody>
          <a:bodyPr/>
          <a:lstStyle/>
          <a:p>
            <a:pPr algn="ctr"/>
            <a:r>
              <a:rPr lang="th-TH" sz="3600" b="1" dirty="0" smtClean="0"/>
              <a:t>รหัสวิชา </a:t>
            </a:r>
            <a:r>
              <a:rPr lang="en-US" sz="3600" b="1" dirty="0" smtClean="0"/>
              <a:t>MMF 5271</a:t>
            </a:r>
            <a:br>
              <a:rPr lang="en-US" sz="3600" b="1" dirty="0" smtClean="0"/>
            </a:br>
            <a:r>
              <a:rPr lang="th-TH" sz="3600" b="1" dirty="0" smtClean="0"/>
              <a:t>รายวิชา  การจัดการทุนมนุษย์สำหรับธุรกิจฟุตบอล</a:t>
            </a:r>
            <a:br>
              <a:rPr lang="th-TH" sz="3600" b="1" dirty="0" smtClean="0"/>
            </a:br>
            <a:r>
              <a:rPr lang="th-TH" sz="3600" b="1" dirty="0" smtClean="0"/>
              <a:t>สาขา  วิชาการจัดการฟุตบอลอาชีพ</a:t>
            </a:r>
            <a:br>
              <a:rPr lang="th-TH" sz="3600" b="1" dirty="0" smtClean="0"/>
            </a:br>
            <a:r>
              <a:rPr lang="th-TH" sz="3600" b="1" dirty="0" smtClean="0"/>
              <a:t>วิทยาลัยนวัตกรรมและการจัดการ</a:t>
            </a:r>
            <a:br>
              <a:rPr lang="th-TH" sz="3600" b="1" dirty="0" smtClean="0"/>
            </a:br>
            <a:r>
              <a:rPr lang="th-TH" sz="3600" b="1" dirty="0" smtClean="0"/>
              <a:t>ภาคการศึกษา 2/2564</a:t>
            </a:r>
            <a:br>
              <a:rPr lang="th-TH" sz="3600" b="1" dirty="0" smtClean="0"/>
            </a:br>
            <a:r>
              <a:rPr lang="th-TH" sz="36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เวลา อังคาร 18.00 – 21.00 น.  </a:t>
            </a:r>
            <a:r>
              <a:rPr lang="en-US" sz="36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Online /Onsite</a:t>
            </a:r>
            <a:br>
              <a:rPr lang="en-US" sz="36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</a:br>
            <a:r>
              <a:rPr lang="th-TH" sz="36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ผู้สอน ผศ.ดร.ชัยธนัตถ์กร  ภวิศพิริยะกฤติ</a:t>
            </a:r>
            <a:br>
              <a:rPr lang="th-TH" sz="36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</a:br>
            <a:r>
              <a:rPr lang="th-TH" sz="36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โทร. 081 – 9229055 </a:t>
            </a:r>
            <a:r>
              <a:rPr lang="en-US" sz="36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Email : </a:t>
            </a:r>
            <a:r>
              <a:rPr lang="en-US" sz="3600" b="1" dirty="0" smtClean="0">
                <a:latin typeface="Cordia New" panose="020B0304020202020204" pitchFamily="34" charset="-34"/>
                <a:cs typeface="Cordia New" panose="020B0304020202020204" pitchFamily="34" charset="-34"/>
                <a:hlinkClick r:id="rId2"/>
              </a:rPr>
              <a:t>drru61@gmail.com</a:t>
            </a:r>
            <a:r>
              <a:rPr lang="en-US" sz="36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Line: </a:t>
            </a:r>
            <a:r>
              <a:rPr lang="en-US" sz="3600" b="1" dirty="0" err="1" smtClean="0">
                <a:latin typeface="Cordia New" panose="020B0304020202020204" pitchFamily="34" charset="-34"/>
                <a:cs typeface="Cordia New" panose="020B0304020202020204" pitchFamily="34" charset="-34"/>
              </a:rPr>
              <a:t>drrrru</a:t>
            </a:r>
            <a:endParaRPr lang="en-US" sz="36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25483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152" y="1179443"/>
            <a:ext cx="8596668" cy="43334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Coaching is talking a player where they can’t take </a:t>
            </a:r>
            <a:r>
              <a:rPr lang="en-US" sz="4000" b="1" dirty="0" err="1" smtClean="0">
                <a:solidFill>
                  <a:srgbClr val="002060"/>
                </a:solidFill>
              </a:rPr>
              <a:t>themsity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br>
              <a:rPr lang="en-US" sz="4000" b="1" dirty="0" smtClean="0">
                <a:solidFill>
                  <a:srgbClr val="002060"/>
                </a:solidFill>
              </a:rPr>
            </a:br>
            <a:r>
              <a:rPr lang="en-US" sz="4000" b="1" dirty="0" smtClean="0">
                <a:solidFill>
                  <a:srgbClr val="002060"/>
                </a:solidFill>
              </a:rPr>
              <a:t/>
            </a:r>
            <a:br>
              <a:rPr lang="en-US" sz="4000" b="1" dirty="0" smtClean="0">
                <a:solidFill>
                  <a:srgbClr val="002060"/>
                </a:solidFill>
              </a:rPr>
            </a:br>
            <a:r>
              <a:rPr lang="en-US" sz="4000" b="1" dirty="0" smtClean="0">
                <a:solidFill>
                  <a:srgbClr val="002060"/>
                </a:solidFill>
              </a:rPr>
              <a:t>               “Jose </a:t>
            </a:r>
            <a:r>
              <a:rPr lang="en-US" sz="4000" b="1" dirty="0" err="1" smtClean="0">
                <a:solidFill>
                  <a:srgbClr val="002060"/>
                </a:solidFill>
              </a:rPr>
              <a:t>Mousinhe</a:t>
            </a:r>
            <a:r>
              <a:rPr lang="en-US" sz="4000" b="1" dirty="0" smtClean="0">
                <a:solidFill>
                  <a:srgbClr val="002060"/>
                </a:solidFill>
              </a:rPr>
              <a:t>” 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6104619" y="6042259"/>
            <a:ext cx="2659702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dirty="0">
                <a:solidFill>
                  <a:srgbClr val="90C226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  <a:hlinkClick r:id="rId2"/>
              </a:rPr>
              <a:t>drru61@gmail.com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442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97565"/>
            <a:ext cx="8930492" cy="1532835"/>
          </a:xfrm>
        </p:spPr>
        <p:txBody>
          <a:bodyPr>
            <a:normAutofit/>
          </a:bodyPr>
          <a:lstStyle/>
          <a:p>
            <a:r>
              <a:rPr lang="en-US" b="1" dirty="0" smtClean="0"/>
              <a:t>Six examples that show how HRM (HCM) </a:t>
            </a:r>
            <a:r>
              <a:rPr lang="en-US" b="1" dirty="0" err="1" smtClean="0"/>
              <a:t>reseinblis</a:t>
            </a:r>
            <a:r>
              <a:rPr lang="en-US" b="1" dirty="0" smtClean="0"/>
              <a:t> </a:t>
            </a:r>
            <a:r>
              <a:rPr lang="en-US" b="1" dirty="0" err="1" smtClean="0"/>
              <a:t>sumning</a:t>
            </a:r>
            <a:r>
              <a:rPr lang="en-US" b="1" dirty="0" smtClean="0"/>
              <a:t> a football club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 smtClean="0"/>
              <a:t>1  Employee </a:t>
            </a:r>
            <a:r>
              <a:rPr lang="en-US" sz="3000" b="1" dirty="0" err="1" smtClean="0"/>
              <a:t>Recruitmant</a:t>
            </a:r>
            <a:endParaRPr lang="en-US" sz="3000" b="1" dirty="0" smtClean="0"/>
          </a:p>
          <a:p>
            <a:pPr marL="0" indent="0">
              <a:buNone/>
            </a:pPr>
            <a:r>
              <a:rPr lang="en-US" sz="3000" b="1" dirty="0"/>
              <a:t>	</a:t>
            </a:r>
            <a:r>
              <a:rPr lang="en-US" sz="3000" b="1" dirty="0" smtClean="0"/>
              <a:t>A.  Crucial</a:t>
            </a:r>
          </a:p>
          <a:p>
            <a:pPr marL="0" indent="0">
              <a:buNone/>
            </a:pPr>
            <a:r>
              <a:rPr lang="en-US" sz="3000" b="1" dirty="0"/>
              <a:t>	</a:t>
            </a:r>
            <a:r>
              <a:rPr lang="en-US" sz="3000" b="1" dirty="0" smtClean="0"/>
              <a:t>B.  Talents</a:t>
            </a:r>
          </a:p>
          <a:p>
            <a:pPr marL="0" indent="0">
              <a:buNone/>
            </a:pPr>
            <a:r>
              <a:rPr lang="en-US" sz="3000" b="1" dirty="0"/>
              <a:t>	</a:t>
            </a:r>
            <a:r>
              <a:rPr lang="en-US" sz="3000" b="1" dirty="0" smtClean="0"/>
              <a:t>C.  Pro. Scout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8383" y="6041362"/>
            <a:ext cx="3011685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989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990" y="1007164"/>
            <a:ext cx="7803012" cy="923235"/>
          </a:xfrm>
        </p:spPr>
        <p:txBody>
          <a:bodyPr/>
          <a:lstStyle/>
          <a:p>
            <a:r>
              <a:rPr lang="en-US" b="1" dirty="0" smtClean="0"/>
              <a:t>2. Employee On boarding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0990" y="2160589"/>
            <a:ext cx="7803011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 smtClean="0"/>
              <a:t>A  Found</a:t>
            </a:r>
          </a:p>
          <a:p>
            <a:pPr marL="0" indent="0">
              <a:buNone/>
            </a:pPr>
            <a:r>
              <a:rPr lang="en-US" sz="3000" b="1" dirty="0" smtClean="0"/>
              <a:t>B  Hired</a:t>
            </a:r>
          </a:p>
          <a:p>
            <a:pPr marL="0" indent="0">
              <a:buNone/>
            </a:pPr>
            <a:r>
              <a:rPr lang="en-US" sz="3000" b="1" dirty="0" smtClean="0"/>
              <a:t>C  Information</a:t>
            </a:r>
          </a:p>
          <a:p>
            <a:pPr marL="0" indent="0">
              <a:buNone/>
            </a:pPr>
            <a:r>
              <a:rPr lang="en-US" sz="3000" b="1" dirty="0" smtClean="0"/>
              <a:t>D  Tools</a:t>
            </a:r>
          </a:p>
          <a:p>
            <a:pPr marL="0" indent="0">
              <a:buNone/>
            </a:pPr>
            <a:r>
              <a:rPr lang="en-US" sz="3000" b="1" dirty="0" smtClean="0"/>
              <a:t>E  Organization Culture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5862" y="5913038"/>
            <a:ext cx="3011685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932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6934" y="530087"/>
            <a:ext cx="8596668" cy="1320800"/>
          </a:xfrm>
        </p:spPr>
        <p:txBody>
          <a:bodyPr/>
          <a:lstStyle/>
          <a:p>
            <a:r>
              <a:rPr lang="en-US" dirty="0" smtClean="0"/>
              <a:t>3  Professional Coaching and </a:t>
            </a:r>
            <a:r>
              <a:rPr lang="en-US" dirty="0" err="1" smtClean="0"/>
              <a:t>Trainning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34" y="1524001"/>
            <a:ext cx="8596668" cy="46647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A.  Support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B.  Co - operate</a:t>
            </a:r>
            <a:endParaRPr lang="en-US" sz="2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C.  Performance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D.  </a:t>
            </a:r>
            <a:r>
              <a:rPr lang="en-US" sz="2800" b="1" dirty="0" err="1" smtClean="0">
                <a:solidFill>
                  <a:srgbClr val="002060"/>
                </a:solidFill>
              </a:rPr>
              <a:t>Traing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Precess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(Team’s culture skills &amp; Teamwork)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(everyday a week)</a:t>
            </a:r>
            <a:endParaRPr lang="en-US" sz="2800" b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8870" y="6031023"/>
            <a:ext cx="3011685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822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69623"/>
            <a:ext cx="8596668" cy="920047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4.  Resolving Conflict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lphaUcPeriod"/>
            </a:pPr>
            <a:r>
              <a:rPr lang="en-US" sz="3500" b="1" dirty="0" smtClean="0">
                <a:solidFill>
                  <a:srgbClr val="002060"/>
                </a:solidFill>
              </a:rPr>
              <a:t>Various Individuals</a:t>
            </a:r>
          </a:p>
          <a:p>
            <a:pPr>
              <a:buAutoNum type="alphaUcPeriod"/>
            </a:pPr>
            <a:r>
              <a:rPr lang="en-US" sz="3500" b="1" dirty="0" smtClean="0">
                <a:solidFill>
                  <a:srgbClr val="002060"/>
                </a:solidFill>
              </a:rPr>
              <a:t>Different backgrounds</a:t>
            </a:r>
          </a:p>
          <a:p>
            <a:pPr>
              <a:buAutoNum type="alphaUcPeriod"/>
            </a:pPr>
            <a:r>
              <a:rPr lang="en-US" sz="3500" b="1" dirty="0" err="1" smtClean="0">
                <a:solidFill>
                  <a:srgbClr val="002060"/>
                </a:solidFill>
              </a:rPr>
              <a:t>Tatent</a:t>
            </a:r>
            <a:r>
              <a:rPr lang="en-US" sz="3500" b="1" dirty="0" smtClean="0">
                <a:solidFill>
                  <a:srgbClr val="002060"/>
                </a:solidFill>
              </a:rPr>
              <a:t> level.</a:t>
            </a:r>
          </a:p>
          <a:p>
            <a:pPr>
              <a:buAutoNum type="alphaUcPeriod"/>
            </a:pPr>
            <a:r>
              <a:rPr lang="en-US" sz="3500" b="1" dirty="0" smtClean="0">
                <a:solidFill>
                  <a:srgbClr val="002060"/>
                </a:solidFill>
              </a:rPr>
              <a:t>Working together</a:t>
            </a:r>
          </a:p>
          <a:p>
            <a:pPr>
              <a:buAutoNum type="alphaUcPeriod"/>
            </a:pPr>
            <a:r>
              <a:rPr lang="en-US" sz="3500" b="1" dirty="0" err="1" smtClean="0">
                <a:solidFill>
                  <a:srgbClr val="002060"/>
                </a:solidFill>
              </a:rPr>
              <a:t>Firen</a:t>
            </a:r>
            <a:r>
              <a:rPr lang="en-US" sz="3500" b="1" dirty="0" smtClean="0">
                <a:solidFill>
                  <a:srgbClr val="002060"/>
                </a:solidFill>
              </a:rPr>
              <a:t> &amp; fair </a:t>
            </a:r>
            <a:r>
              <a:rPr lang="en-US" sz="3500" b="1" dirty="0" err="1" smtClean="0">
                <a:solidFill>
                  <a:srgbClr val="002060"/>
                </a:solidFill>
              </a:rPr>
              <a:t>seriesance</a:t>
            </a:r>
            <a:r>
              <a:rPr lang="en-US" sz="3500" b="1" dirty="0" smtClean="0">
                <a:solidFill>
                  <a:srgbClr val="002060"/>
                </a:solidFill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</a:rPr>
              <a:t>preass</a:t>
            </a:r>
            <a:endParaRPr lang="en-US" sz="3500" b="1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44375" y="6041362"/>
            <a:ext cx="2659702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dirty="0">
                <a:solidFill>
                  <a:srgbClr val="90C226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  <a:hlinkClick r:id="rId2"/>
              </a:rPr>
              <a:t>drru61@gmail.com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348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157" y="1364973"/>
            <a:ext cx="8706678" cy="3896139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b="1" dirty="0">
                <a:solidFill>
                  <a:srgbClr val="002060"/>
                </a:solidFill>
                <a:ea typeface="+mn-ea"/>
                <a:cs typeface="+mn-cs"/>
              </a:rPr>
              <a:t>( a good thing / a good resolution)</a:t>
            </a:r>
            <a:br>
              <a:rPr lang="en-US" sz="4000" b="1" dirty="0">
                <a:solidFill>
                  <a:srgbClr val="002060"/>
                </a:solidFill>
                <a:ea typeface="+mn-ea"/>
                <a:cs typeface="+mn-cs"/>
              </a:rPr>
            </a:br>
            <a:r>
              <a:rPr lang="en-US" sz="4000" b="1" dirty="0">
                <a:solidFill>
                  <a:srgbClr val="002060"/>
                </a:solidFill>
                <a:ea typeface="+mn-ea"/>
                <a:cs typeface="+mn-cs"/>
              </a:rPr>
              <a:t>( successful solution were team </a:t>
            </a:r>
            <a:r>
              <a:rPr lang="en-US" sz="4000" b="1" dirty="0" smtClean="0">
                <a:solidFill>
                  <a:srgbClr val="002060"/>
                </a:solidFill>
                <a:ea typeface="+mn-ea"/>
                <a:cs typeface="+mn-cs"/>
              </a:rPr>
              <a:t>……………..</a:t>
            </a:r>
            <a:r>
              <a:rPr lang="en-US" sz="4000" b="1" dirty="0">
                <a:solidFill>
                  <a:srgbClr val="002060"/>
                </a:solidFill>
                <a:ea typeface="+mn-ea"/>
                <a:cs typeface="+mn-cs"/>
              </a:rPr>
              <a:t>closes to then)</a:t>
            </a:r>
            <a:br>
              <a:rPr lang="en-US" sz="4000" b="1" dirty="0">
                <a:solidFill>
                  <a:srgbClr val="002060"/>
                </a:solidFill>
                <a:ea typeface="+mn-ea"/>
                <a:cs typeface="+mn-cs"/>
              </a:rPr>
            </a:b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84131" y="5956080"/>
            <a:ext cx="2659702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dirty="0">
                <a:solidFill>
                  <a:srgbClr val="90C226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  <a:hlinkClick r:id="rId2"/>
              </a:rPr>
              <a:t>drru61@gmail.com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356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517" y="967408"/>
            <a:ext cx="8596668" cy="97624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5.  Compensation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517" y="2075307"/>
            <a:ext cx="8596668" cy="3880773"/>
          </a:xfrm>
        </p:spPr>
        <p:txBody>
          <a:bodyPr>
            <a:normAutofit/>
          </a:bodyPr>
          <a:lstStyle/>
          <a:p>
            <a:pPr>
              <a:buAutoNum type="alphaUcPeriod"/>
            </a:pPr>
            <a:r>
              <a:rPr lang="en-US" sz="3000" b="1" dirty="0" err="1" smtClean="0">
                <a:solidFill>
                  <a:srgbClr val="002060"/>
                </a:solidFill>
              </a:rPr>
              <a:t>Earesing</a:t>
            </a:r>
            <a:r>
              <a:rPr lang="en-US" sz="3000" b="1" dirty="0" smtClean="0">
                <a:solidFill>
                  <a:srgbClr val="002060"/>
                </a:solidFill>
              </a:rPr>
              <a:t> / </a:t>
            </a:r>
            <a:r>
              <a:rPr lang="en-US" sz="3000" b="1" dirty="0" err="1" smtClean="0">
                <a:solidFill>
                  <a:srgbClr val="002060"/>
                </a:solidFill>
              </a:rPr>
              <a:t>Compansation</a:t>
            </a:r>
            <a:endParaRPr lang="en-US" sz="3000" b="1" dirty="0" smtClean="0">
              <a:solidFill>
                <a:srgbClr val="002060"/>
              </a:solidFill>
            </a:endParaRPr>
          </a:p>
          <a:p>
            <a:pPr>
              <a:buAutoNum type="alphaUcPeriod"/>
            </a:pPr>
            <a:r>
              <a:rPr lang="en-US" sz="3000" b="1" dirty="0" smtClean="0">
                <a:solidFill>
                  <a:srgbClr val="002060"/>
                </a:solidFill>
              </a:rPr>
              <a:t>Reword</a:t>
            </a:r>
          </a:p>
          <a:p>
            <a:pPr>
              <a:buAutoNum type="alphaUcPeriod"/>
            </a:pPr>
            <a:r>
              <a:rPr lang="en-US" sz="3000" b="1" dirty="0" smtClean="0">
                <a:solidFill>
                  <a:srgbClr val="002060"/>
                </a:solidFill>
              </a:rPr>
              <a:t>Goal / Assist</a:t>
            </a:r>
          </a:p>
          <a:p>
            <a:pPr>
              <a:buAutoNum type="alphaUcPeriod"/>
            </a:pPr>
            <a:r>
              <a:rPr lang="en-US" sz="3000" b="1" dirty="0" err="1" smtClean="0">
                <a:solidFill>
                  <a:srgbClr val="002060"/>
                </a:solidFill>
              </a:rPr>
              <a:t>Recognise</a:t>
            </a:r>
            <a:r>
              <a:rPr lang="en-US" sz="3000" b="1" dirty="0" smtClean="0">
                <a:solidFill>
                  <a:srgbClr val="002060"/>
                </a:solidFill>
              </a:rPr>
              <a:t> people</a:t>
            </a:r>
          </a:p>
          <a:p>
            <a:pPr>
              <a:buAutoNum type="alphaUcPeriod"/>
            </a:pPr>
            <a:r>
              <a:rPr lang="en-US" sz="3000" b="1" dirty="0" err="1" smtClean="0">
                <a:solidFill>
                  <a:srgbClr val="002060"/>
                </a:solidFill>
              </a:rPr>
              <a:t>Achievesments</a:t>
            </a:r>
            <a:r>
              <a:rPr lang="en-US" sz="3000" b="1" dirty="0" smtClean="0">
                <a:solidFill>
                  <a:srgbClr val="002060"/>
                </a:solidFill>
              </a:rPr>
              <a:t> can be </a:t>
            </a:r>
            <a:r>
              <a:rPr lang="en-US" sz="3000" b="1" dirty="0" err="1" smtClean="0">
                <a:solidFill>
                  <a:srgbClr val="002060"/>
                </a:solidFill>
              </a:rPr>
              <a:t>costhy</a:t>
            </a:r>
            <a:endParaRPr lang="en-US" sz="3000" b="1" dirty="0" smtClean="0">
              <a:solidFill>
                <a:srgbClr val="002060"/>
              </a:solidFill>
            </a:endParaRPr>
          </a:p>
          <a:p>
            <a:pPr>
              <a:buAutoNum type="alphaUcPeriod"/>
            </a:pPr>
            <a:r>
              <a:rPr lang="en-US" sz="3000" b="1" dirty="0" smtClean="0">
                <a:solidFill>
                  <a:srgbClr val="002060"/>
                </a:solidFill>
              </a:rPr>
              <a:t>Risk losing (people)</a:t>
            </a:r>
          </a:p>
        </p:txBody>
      </p:sp>
      <p:sp>
        <p:nvSpPr>
          <p:cNvPr id="4" name="Rectangle 3"/>
          <p:cNvSpPr/>
          <p:nvPr/>
        </p:nvSpPr>
        <p:spPr>
          <a:xfrm>
            <a:off x="6382914" y="5956080"/>
            <a:ext cx="2659702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dirty="0">
                <a:solidFill>
                  <a:srgbClr val="90C226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  <a:hlinkClick r:id="rId2"/>
              </a:rPr>
              <a:t>drru61@gmail.com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405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704" y="1643270"/>
            <a:ext cx="8863185" cy="3008243"/>
          </a:xfrm>
        </p:spPr>
        <p:txBody>
          <a:bodyPr/>
          <a:lstStyle/>
          <a:p>
            <a:r>
              <a:rPr lang="en-US" b="1" dirty="0" err="1" smtClean="0">
                <a:solidFill>
                  <a:srgbClr val="002060"/>
                </a:solidFill>
              </a:rPr>
              <a:t>Pogba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lelt</a:t>
            </a:r>
            <a:r>
              <a:rPr lang="en-US" b="1" dirty="0" smtClean="0">
                <a:solidFill>
                  <a:srgbClr val="002060"/>
                </a:solidFill>
              </a:rPr>
              <a:t> MU as he wanted move time on the pitch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23888" y="5975999"/>
            <a:ext cx="2659702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dirty="0">
                <a:solidFill>
                  <a:srgbClr val="90C226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  <a:hlinkClick r:id="rId2"/>
              </a:rPr>
              <a:t>drru61@gmail.com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305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1485" y="695303"/>
            <a:ext cx="8596668" cy="1088734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6.  Analysis and Documentation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485" y="1601459"/>
            <a:ext cx="8596668" cy="4411345"/>
          </a:xfrm>
        </p:spPr>
        <p:txBody>
          <a:bodyPr/>
          <a:lstStyle/>
          <a:p>
            <a:pPr>
              <a:buAutoNum type="alphaUcPeriod"/>
            </a:pPr>
            <a:r>
              <a:rPr lang="en-US" sz="3000" dirty="0" smtClean="0">
                <a:solidFill>
                  <a:srgbClr val="002060"/>
                </a:solidFill>
              </a:rPr>
              <a:t>Collect Data</a:t>
            </a:r>
          </a:p>
          <a:p>
            <a:pPr>
              <a:buAutoNum type="alphaUcPeriod"/>
            </a:pPr>
            <a:r>
              <a:rPr lang="en-US" sz="3000" dirty="0" smtClean="0">
                <a:solidFill>
                  <a:srgbClr val="002060"/>
                </a:solidFill>
              </a:rPr>
              <a:t>Analysis and document …………………………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rgbClr val="002060"/>
                </a:solidFill>
              </a:rPr>
              <a:t>	- Successes</a:t>
            </a:r>
          </a:p>
          <a:p>
            <a:pPr marL="0" indent="0">
              <a:buNone/>
            </a:pPr>
            <a:r>
              <a:rPr lang="en-US" sz="3000" dirty="0">
                <a:solidFill>
                  <a:srgbClr val="002060"/>
                </a:solidFill>
              </a:rPr>
              <a:t>	</a:t>
            </a:r>
            <a:r>
              <a:rPr lang="en-US" sz="3000" dirty="0" smtClean="0">
                <a:solidFill>
                  <a:srgbClr val="002060"/>
                </a:solidFill>
              </a:rPr>
              <a:t>- Slumps</a:t>
            </a:r>
          </a:p>
          <a:p>
            <a:pPr marL="0" indent="0">
              <a:buNone/>
            </a:pPr>
            <a:r>
              <a:rPr lang="en-US" sz="3000" dirty="0">
                <a:solidFill>
                  <a:srgbClr val="002060"/>
                </a:solidFill>
              </a:rPr>
              <a:t>	</a:t>
            </a:r>
            <a:r>
              <a:rPr lang="en-US" sz="3000" dirty="0" smtClean="0">
                <a:solidFill>
                  <a:srgbClr val="002060"/>
                </a:solidFill>
              </a:rPr>
              <a:t>- Examine</a:t>
            </a:r>
          </a:p>
          <a:p>
            <a:pPr marL="0" indent="0">
              <a:buNone/>
            </a:pPr>
            <a:r>
              <a:rPr lang="en-US" sz="3000" dirty="0">
                <a:solidFill>
                  <a:srgbClr val="002060"/>
                </a:solidFill>
              </a:rPr>
              <a:t>	</a:t>
            </a:r>
            <a:r>
              <a:rPr lang="en-US" sz="3000" dirty="0" smtClean="0">
                <a:solidFill>
                  <a:srgbClr val="002060"/>
                </a:solidFill>
              </a:rPr>
              <a:t>- </a:t>
            </a:r>
            <a:r>
              <a:rPr lang="en-US" sz="3000" dirty="0" err="1" smtClean="0">
                <a:solidFill>
                  <a:srgbClr val="002060"/>
                </a:solidFill>
              </a:rPr>
              <a:t>trestworthes</a:t>
            </a:r>
            <a:endParaRPr lang="en-US" sz="3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90149" y="5830225"/>
            <a:ext cx="2659702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dirty="0">
                <a:solidFill>
                  <a:srgbClr val="90C226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  <a:hlinkClick r:id="rId2"/>
              </a:rPr>
              <a:t>drru61@gmail.com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7275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135</TotalTime>
  <Words>155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Cordia New</vt:lpstr>
      <vt:lpstr>Trebuchet MS</vt:lpstr>
      <vt:lpstr>Wingdings 3</vt:lpstr>
      <vt:lpstr>Facet</vt:lpstr>
      <vt:lpstr>รหัสวิชา MMF 5271 รายวิชา  การจัดการทุนมนุษย์สำหรับธุรกิจฟุตบอล สาขา  วิชาการจัดการฟุตบอลอาชีพ วิทยาลัยนวัตกรรมและการจัดการ ภาคการศึกษา 2/2564 เวลา อังคาร 18.00 – 21.00 น.  Online /Onsite ผู้สอน ผศ.ดร.ชัยธนัตถ์กร  ภวิศพิริยะกฤติ โทร. 081 – 9229055 Email : drru61@gmail.com  Line: drrrru</vt:lpstr>
      <vt:lpstr>Six examples that show how HRM (HCM) reseinblis sumning a football club</vt:lpstr>
      <vt:lpstr>2. Employee On boarding</vt:lpstr>
      <vt:lpstr>3  Professional Coaching and Trainning</vt:lpstr>
      <vt:lpstr>4.  Resolving Conflict</vt:lpstr>
      <vt:lpstr>( a good thing / a good resolution) ( successful solution were team ……………..closes to then) </vt:lpstr>
      <vt:lpstr>5.  Compensation</vt:lpstr>
      <vt:lpstr>Pogba lelt MU as he wanted move time on the pitch</vt:lpstr>
      <vt:lpstr>6.  Analysis and Documentation</vt:lpstr>
      <vt:lpstr>Coaching is talking a player where they can’t take themsity                  “Jose Mousinhe” 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13</cp:revision>
  <dcterms:created xsi:type="dcterms:W3CDTF">2021-12-20T12:57:44Z</dcterms:created>
  <dcterms:modified xsi:type="dcterms:W3CDTF">2021-12-20T15:12:45Z</dcterms:modified>
</cp:coreProperties>
</file>