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8" r:id="rId3"/>
    <p:sldId id="259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70104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3AD56-EFDD-4F2B-A333-2A72CCE406D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F1E50D-4DA3-43BC-843A-53D2AA38CAB7}">
      <dgm:prSet phldrT="[ข้อความ]"/>
      <dgm:spPr>
        <a:solidFill>
          <a:srgbClr val="00B0F0"/>
        </a:solidFill>
      </dgm:spPr>
      <dgm:t>
        <a:bodyPr/>
        <a:lstStyle/>
        <a:p>
          <a:pPr algn="l"/>
          <a:r>
            <a:rPr lang="th-TH" b="1" dirty="0" smtClean="0"/>
            <a:t>1. กระตุ้นให้เกิดความกระตือรือร้น</a:t>
          </a:r>
          <a:endParaRPr lang="en-US" b="1" dirty="0"/>
        </a:p>
      </dgm:t>
    </dgm:pt>
    <dgm:pt modelId="{1191F680-EDAE-424C-AA5E-A516FE08829D}" type="parTrans" cxnId="{BFF247E7-6149-4AD6-A189-B1567BE64E8C}">
      <dgm:prSet/>
      <dgm:spPr/>
      <dgm:t>
        <a:bodyPr/>
        <a:lstStyle/>
        <a:p>
          <a:pPr algn="l"/>
          <a:endParaRPr lang="en-US"/>
        </a:p>
      </dgm:t>
    </dgm:pt>
    <dgm:pt modelId="{2430A0CF-F8B9-4679-A12E-84F9A0EC2F86}" type="sibTrans" cxnId="{BFF247E7-6149-4AD6-A189-B1567BE64E8C}">
      <dgm:prSet/>
      <dgm:spPr/>
      <dgm:t>
        <a:bodyPr/>
        <a:lstStyle/>
        <a:p>
          <a:pPr algn="l"/>
          <a:endParaRPr lang="en-US"/>
        </a:p>
      </dgm:t>
    </dgm:pt>
    <dgm:pt modelId="{B275725D-9E83-4942-B8EB-B94B5488D507}">
      <dgm:prSet phldrT="[ข้อความ]"/>
      <dgm:spPr>
        <a:solidFill>
          <a:srgbClr val="FF0066"/>
        </a:solidFill>
      </dgm:spPr>
      <dgm:t>
        <a:bodyPr/>
        <a:lstStyle/>
        <a:p>
          <a:pPr algn="l"/>
          <a:r>
            <a:rPr lang="th-TH" b="1" dirty="0" smtClean="0"/>
            <a:t>2. สร้างทีมตัวอย่าง</a:t>
          </a:r>
          <a:endParaRPr lang="en-US" b="1" dirty="0"/>
        </a:p>
      </dgm:t>
    </dgm:pt>
    <dgm:pt modelId="{818BE052-E64E-45F7-BDCC-8B91629D4407}" type="parTrans" cxnId="{E3725D15-73EE-41F4-8215-DA4329DCCB81}">
      <dgm:prSet/>
      <dgm:spPr/>
      <dgm:t>
        <a:bodyPr/>
        <a:lstStyle/>
        <a:p>
          <a:pPr algn="l"/>
          <a:endParaRPr lang="en-US"/>
        </a:p>
      </dgm:t>
    </dgm:pt>
    <dgm:pt modelId="{C77B41E0-CA81-490D-A42F-ADEDAA731520}" type="sibTrans" cxnId="{E3725D15-73EE-41F4-8215-DA4329DCCB81}">
      <dgm:prSet/>
      <dgm:spPr/>
      <dgm:t>
        <a:bodyPr/>
        <a:lstStyle/>
        <a:p>
          <a:pPr algn="l"/>
          <a:endParaRPr lang="en-US"/>
        </a:p>
      </dgm:t>
    </dgm:pt>
    <dgm:pt modelId="{0512E0F2-1E27-475B-9ADC-BFBE4CCAEFA6}">
      <dgm:prSet phldrT="[ข้อความ]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th-TH" b="1" dirty="0" smtClean="0"/>
            <a:t>3. ส่งเสริมให้ลูกน้องมีวิสัยทัศน์</a:t>
          </a:r>
          <a:endParaRPr lang="en-US" b="1" dirty="0"/>
        </a:p>
      </dgm:t>
    </dgm:pt>
    <dgm:pt modelId="{CC172DEB-F280-4CF3-B765-E3946F4BA78A}" type="parTrans" cxnId="{BDCE9965-FACE-4750-A8D1-2452C1B11152}">
      <dgm:prSet/>
      <dgm:spPr/>
      <dgm:t>
        <a:bodyPr/>
        <a:lstStyle/>
        <a:p>
          <a:pPr algn="l"/>
          <a:endParaRPr lang="en-US"/>
        </a:p>
      </dgm:t>
    </dgm:pt>
    <dgm:pt modelId="{580256A9-40B2-4C61-AFAD-DD06FB572F44}" type="sibTrans" cxnId="{BDCE9965-FACE-4750-A8D1-2452C1B11152}">
      <dgm:prSet/>
      <dgm:spPr/>
      <dgm:t>
        <a:bodyPr/>
        <a:lstStyle/>
        <a:p>
          <a:pPr algn="l"/>
          <a:endParaRPr lang="en-US"/>
        </a:p>
      </dgm:t>
    </dgm:pt>
    <dgm:pt modelId="{B46F4A3B-6027-4598-A715-08F6577E8BE0}">
      <dgm:prSet phldrT="[ข้อความ]"/>
      <dgm:spPr>
        <a:solidFill>
          <a:srgbClr val="C00000"/>
        </a:solidFill>
      </dgm:spPr>
      <dgm:t>
        <a:bodyPr/>
        <a:lstStyle/>
        <a:p>
          <a:pPr algn="l"/>
          <a:r>
            <a:rPr lang="th-TH" b="1" dirty="0" smtClean="0"/>
            <a:t>4. สื่อสารให้ทั่วถึง</a:t>
          </a:r>
          <a:endParaRPr lang="en-US" b="1" dirty="0"/>
        </a:p>
      </dgm:t>
    </dgm:pt>
    <dgm:pt modelId="{3F602C9F-CE06-40B0-9EB5-2DA8C7408C79}" type="parTrans" cxnId="{E633F581-880B-42DE-89CF-898D7E5C16FF}">
      <dgm:prSet/>
      <dgm:spPr/>
      <dgm:t>
        <a:bodyPr/>
        <a:lstStyle/>
        <a:p>
          <a:pPr algn="l"/>
          <a:endParaRPr lang="en-US"/>
        </a:p>
      </dgm:t>
    </dgm:pt>
    <dgm:pt modelId="{7FBE4715-82BE-4CBC-8184-51A1D0623378}" type="sibTrans" cxnId="{E633F581-880B-42DE-89CF-898D7E5C16FF}">
      <dgm:prSet/>
      <dgm:spPr/>
      <dgm:t>
        <a:bodyPr/>
        <a:lstStyle/>
        <a:p>
          <a:pPr algn="l"/>
          <a:endParaRPr lang="en-US"/>
        </a:p>
      </dgm:t>
    </dgm:pt>
    <dgm:pt modelId="{B3720FEC-2FFE-44A0-B18F-B16C72571B2F}">
      <dgm:prSet phldrT="[ข้อความ]"/>
      <dgm:spPr>
        <a:solidFill>
          <a:srgbClr val="9900CC"/>
        </a:solidFill>
      </dgm:spPr>
      <dgm:t>
        <a:bodyPr/>
        <a:lstStyle/>
        <a:p>
          <a:pPr algn="l"/>
          <a:r>
            <a:rPr lang="th-TH" b="1" dirty="0" smtClean="0"/>
            <a:t>5. ทุกคนต้องมีส่วนร่วม</a:t>
          </a:r>
          <a:endParaRPr lang="en-US" b="1" dirty="0"/>
        </a:p>
      </dgm:t>
    </dgm:pt>
    <dgm:pt modelId="{39E9F4CB-032D-4C46-9D67-FB5B914879E4}" type="parTrans" cxnId="{DC922167-3287-4941-8F97-9B82EF014886}">
      <dgm:prSet/>
      <dgm:spPr/>
      <dgm:t>
        <a:bodyPr/>
        <a:lstStyle/>
        <a:p>
          <a:pPr algn="l"/>
          <a:endParaRPr lang="en-US"/>
        </a:p>
      </dgm:t>
    </dgm:pt>
    <dgm:pt modelId="{06C6A0AA-15A5-41DC-A31F-109C2CC7BE1E}" type="sibTrans" cxnId="{DC922167-3287-4941-8F97-9B82EF014886}">
      <dgm:prSet/>
      <dgm:spPr/>
      <dgm:t>
        <a:bodyPr/>
        <a:lstStyle/>
        <a:p>
          <a:pPr algn="l"/>
          <a:endParaRPr lang="en-US"/>
        </a:p>
      </dgm:t>
    </dgm:pt>
    <dgm:pt modelId="{B08A4ECC-4688-41A8-AE6C-189120ABB52E}">
      <dgm:prSet phldrT="[ข้อความ]"/>
      <dgm:spPr>
        <a:solidFill>
          <a:srgbClr val="FF9900"/>
        </a:solidFill>
      </dgm:spPr>
      <dgm:t>
        <a:bodyPr/>
        <a:lstStyle/>
        <a:p>
          <a:pPr algn="l"/>
          <a:r>
            <a:rPr lang="th-TH" b="1" dirty="0" smtClean="0"/>
            <a:t>6. ฉลองชัยชนะที่ละชั้น</a:t>
          </a:r>
          <a:endParaRPr lang="en-US" b="1" dirty="0"/>
        </a:p>
      </dgm:t>
    </dgm:pt>
    <dgm:pt modelId="{89BABB56-CA11-4D56-978D-2192CDACF2EE}" type="parTrans" cxnId="{8AE91C4E-BAB5-4B27-B2E3-2201BA64FCCF}">
      <dgm:prSet/>
      <dgm:spPr/>
      <dgm:t>
        <a:bodyPr/>
        <a:lstStyle/>
        <a:p>
          <a:pPr algn="l"/>
          <a:endParaRPr lang="en-US"/>
        </a:p>
      </dgm:t>
    </dgm:pt>
    <dgm:pt modelId="{1470E35D-7D24-4527-9D63-00747786EC9C}" type="sibTrans" cxnId="{8AE91C4E-BAB5-4B27-B2E3-2201BA64FCCF}">
      <dgm:prSet/>
      <dgm:spPr/>
      <dgm:t>
        <a:bodyPr/>
        <a:lstStyle/>
        <a:p>
          <a:pPr algn="l"/>
          <a:endParaRPr lang="en-US"/>
        </a:p>
      </dgm:t>
    </dgm:pt>
    <dgm:pt modelId="{99845825-7973-4670-919F-567FE9E603E9}">
      <dgm:prSet phldrT="[ข้อความ]"/>
      <dgm:spPr>
        <a:solidFill>
          <a:schemeClr val="tx1"/>
        </a:solidFill>
      </dgm:spPr>
      <dgm:t>
        <a:bodyPr/>
        <a:lstStyle/>
        <a:p>
          <a:pPr algn="l"/>
          <a:r>
            <a:rPr lang="th-TH" b="1" dirty="0" smtClean="0"/>
            <a:t>7. ต้องทำอย่างต่อเนื่อง</a:t>
          </a:r>
          <a:endParaRPr lang="en-US" b="1" dirty="0"/>
        </a:p>
      </dgm:t>
    </dgm:pt>
    <dgm:pt modelId="{C290365D-D415-4869-9EF8-AA2C4CF055FF}" type="parTrans" cxnId="{AC35704F-CEF8-4092-BD5B-27109F8FCCF0}">
      <dgm:prSet/>
      <dgm:spPr/>
      <dgm:t>
        <a:bodyPr/>
        <a:lstStyle/>
        <a:p>
          <a:pPr algn="l"/>
          <a:endParaRPr lang="en-US"/>
        </a:p>
      </dgm:t>
    </dgm:pt>
    <dgm:pt modelId="{D1BDBA58-C519-4A96-98F9-5F258D99F1E3}" type="sibTrans" cxnId="{AC35704F-CEF8-4092-BD5B-27109F8FCCF0}">
      <dgm:prSet/>
      <dgm:spPr/>
      <dgm:t>
        <a:bodyPr/>
        <a:lstStyle/>
        <a:p>
          <a:pPr algn="l"/>
          <a:endParaRPr lang="en-US"/>
        </a:p>
      </dgm:t>
    </dgm:pt>
    <dgm:pt modelId="{E3FD13BD-3CE9-48F0-96EF-0C05231F74E8}">
      <dgm:prSet phldrT="[ข้อความ]"/>
      <dgm:spPr>
        <a:solidFill>
          <a:srgbClr val="002060"/>
        </a:solidFill>
      </dgm:spPr>
      <dgm:t>
        <a:bodyPr/>
        <a:lstStyle/>
        <a:p>
          <a:pPr algn="l"/>
          <a:r>
            <a:rPr lang="th-TH" b="1" dirty="0" smtClean="0"/>
            <a:t>8. ฝักรากให้ยั่งยืน</a:t>
          </a:r>
          <a:endParaRPr lang="en-US" b="1" dirty="0"/>
        </a:p>
      </dgm:t>
    </dgm:pt>
    <dgm:pt modelId="{2BC1A95A-5F2F-4A33-B04E-C38156B4F9AF}" type="parTrans" cxnId="{6D117923-0E7F-49F6-9817-AD2B1603D059}">
      <dgm:prSet/>
      <dgm:spPr/>
      <dgm:t>
        <a:bodyPr/>
        <a:lstStyle/>
        <a:p>
          <a:pPr algn="l"/>
          <a:endParaRPr lang="en-US"/>
        </a:p>
      </dgm:t>
    </dgm:pt>
    <dgm:pt modelId="{10E9D5B8-94C9-4D94-9C93-B822AC890EAD}" type="sibTrans" cxnId="{6D117923-0E7F-49F6-9817-AD2B1603D059}">
      <dgm:prSet/>
      <dgm:spPr/>
      <dgm:t>
        <a:bodyPr/>
        <a:lstStyle/>
        <a:p>
          <a:pPr algn="l"/>
          <a:endParaRPr lang="en-US"/>
        </a:p>
      </dgm:t>
    </dgm:pt>
    <dgm:pt modelId="{7DA0BF42-F765-4FE0-A315-72B8B9F42AB1}" type="pres">
      <dgm:prSet presAssocID="{FD23AD56-EFDD-4F2B-A333-2A72CCE406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495A18-338B-40DB-9B46-D012295C564E}" type="pres">
      <dgm:prSet presAssocID="{81F1E50D-4DA3-43BC-843A-53D2AA38CAB7}" presName="composite" presStyleCnt="0"/>
      <dgm:spPr/>
    </dgm:pt>
    <dgm:pt modelId="{94EADF9B-2915-4126-A9F8-63BD29298C03}" type="pres">
      <dgm:prSet presAssocID="{81F1E50D-4DA3-43BC-843A-53D2AA38CAB7}" presName="imgShp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541AD0C-8544-4E84-B761-531B53D55D34}" type="pres">
      <dgm:prSet presAssocID="{81F1E50D-4DA3-43BC-843A-53D2AA38CAB7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6C7A4-7C32-45E8-94B0-595034AF403D}" type="pres">
      <dgm:prSet presAssocID="{2430A0CF-F8B9-4679-A12E-84F9A0EC2F86}" presName="spacing" presStyleCnt="0"/>
      <dgm:spPr/>
    </dgm:pt>
    <dgm:pt modelId="{927E886A-4CEA-485C-A3AE-EAE26DDA80C2}" type="pres">
      <dgm:prSet presAssocID="{B275725D-9E83-4942-B8EB-B94B5488D507}" presName="composite" presStyleCnt="0"/>
      <dgm:spPr/>
    </dgm:pt>
    <dgm:pt modelId="{7FD171D9-F556-4853-BAC8-8102F6925FE5}" type="pres">
      <dgm:prSet presAssocID="{B275725D-9E83-4942-B8EB-B94B5488D507}" presName="imgShp" presStyleLbl="fgImgPlace1" presStyleIdx="1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A59357E-549E-405B-8EBD-D1E3085F7883}" type="pres">
      <dgm:prSet presAssocID="{B275725D-9E83-4942-B8EB-B94B5488D507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EBD8F-E93E-472E-9D1C-0BD1E36D2ABB}" type="pres">
      <dgm:prSet presAssocID="{C77B41E0-CA81-490D-A42F-ADEDAA731520}" presName="spacing" presStyleCnt="0"/>
      <dgm:spPr/>
    </dgm:pt>
    <dgm:pt modelId="{24A51AEE-7330-40D7-919F-0D4EDEB784DD}" type="pres">
      <dgm:prSet presAssocID="{0512E0F2-1E27-475B-9ADC-BFBE4CCAEFA6}" presName="composite" presStyleCnt="0"/>
      <dgm:spPr/>
    </dgm:pt>
    <dgm:pt modelId="{7EAD7E98-B328-4C89-88DC-F7E1ACAC1767}" type="pres">
      <dgm:prSet presAssocID="{0512E0F2-1E27-475B-9ADC-BFBE4CCAEFA6}" presName="imgShp" presStyleLbl="fgImgPlace1" presStyleIdx="2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BAC0434-9FB2-46F8-8FC0-A3CC53E172F5}" type="pres">
      <dgm:prSet presAssocID="{0512E0F2-1E27-475B-9ADC-BFBE4CCAEFA6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1209B-56AF-422E-A4DD-22558998C283}" type="pres">
      <dgm:prSet presAssocID="{580256A9-40B2-4C61-AFAD-DD06FB572F44}" presName="spacing" presStyleCnt="0"/>
      <dgm:spPr/>
    </dgm:pt>
    <dgm:pt modelId="{7DEAE2BE-965D-473D-A785-C8591BC4E8AF}" type="pres">
      <dgm:prSet presAssocID="{B46F4A3B-6027-4598-A715-08F6577E8BE0}" presName="composite" presStyleCnt="0"/>
      <dgm:spPr/>
    </dgm:pt>
    <dgm:pt modelId="{83AA6FCC-FC24-4F9B-8916-D68D8641B9E5}" type="pres">
      <dgm:prSet presAssocID="{B46F4A3B-6027-4598-A715-08F6577E8BE0}" presName="imgShp" presStyleLbl="fgImgPlace1" presStyleIdx="3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283F52-908F-408A-85CD-9378E37893FA}" type="pres">
      <dgm:prSet presAssocID="{B46F4A3B-6027-4598-A715-08F6577E8BE0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0516F-BD1F-45A7-A94A-B9EE8FF52AC7}" type="pres">
      <dgm:prSet presAssocID="{7FBE4715-82BE-4CBC-8184-51A1D0623378}" presName="spacing" presStyleCnt="0"/>
      <dgm:spPr/>
    </dgm:pt>
    <dgm:pt modelId="{8EF02D4D-454F-4E6A-BAEF-2E076A70DC44}" type="pres">
      <dgm:prSet presAssocID="{B3720FEC-2FFE-44A0-B18F-B16C72571B2F}" presName="composite" presStyleCnt="0"/>
      <dgm:spPr/>
    </dgm:pt>
    <dgm:pt modelId="{6607F536-43C0-4B85-BAEA-98CBDA4F8995}" type="pres">
      <dgm:prSet presAssocID="{B3720FEC-2FFE-44A0-B18F-B16C72571B2F}" presName="imgShp" presStyleLbl="fgImgPlace1" presStyleIdx="4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36EB15-DAA5-4C2C-B655-303116396172}" type="pres">
      <dgm:prSet presAssocID="{B3720FEC-2FFE-44A0-B18F-B16C72571B2F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0300E-C64B-4BA4-AC94-CCFA8E067145}" type="pres">
      <dgm:prSet presAssocID="{06C6A0AA-15A5-41DC-A31F-109C2CC7BE1E}" presName="spacing" presStyleCnt="0"/>
      <dgm:spPr/>
    </dgm:pt>
    <dgm:pt modelId="{237069B1-3A0D-4008-A547-44AC923E68A6}" type="pres">
      <dgm:prSet presAssocID="{B08A4ECC-4688-41A8-AE6C-189120ABB52E}" presName="composite" presStyleCnt="0"/>
      <dgm:spPr/>
    </dgm:pt>
    <dgm:pt modelId="{F25EE0D1-F435-4D01-A7E6-81BD4187E4F4}" type="pres">
      <dgm:prSet presAssocID="{B08A4ECC-4688-41A8-AE6C-189120ABB52E}" presName="imgShp" presStyleLbl="fgImgPlace1" presStyleIdx="5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4AF81A3-BDA5-4CB9-8FF0-9CBA5267D53D}" type="pres">
      <dgm:prSet presAssocID="{B08A4ECC-4688-41A8-AE6C-189120ABB52E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439A1-D370-4037-BADE-B5BD4A3981ED}" type="pres">
      <dgm:prSet presAssocID="{1470E35D-7D24-4527-9D63-00747786EC9C}" presName="spacing" presStyleCnt="0"/>
      <dgm:spPr/>
    </dgm:pt>
    <dgm:pt modelId="{565A74A4-7262-4937-B344-011EBA17F25A}" type="pres">
      <dgm:prSet presAssocID="{99845825-7973-4670-919F-567FE9E603E9}" presName="composite" presStyleCnt="0"/>
      <dgm:spPr/>
    </dgm:pt>
    <dgm:pt modelId="{95AF2516-7336-4C7B-807E-2FDE4F3BA5E6}" type="pres">
      <dgm:prSet presAssocID="{99845825-7973-4670-919F-567FE9E603E9}" presName="imgShp" presStyleLbl="fgImgPlace1" presStyleIdx="6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C8D148A-C2DA-43B3-B60A-4EF5D81D2F4C}" type="pres">
      <dgm:prSet presAssocID="{99845825-7973-4670-919F-567FE9E603E9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C1A80-546D-4009-86D9-6F74DFBA2947}" type="pres">
      <dgm:prSet presAssocID="{D1BDBA58-C519-4A96-98F9-5F258D99F1E3}" presName="spacing" presStyleCnt="0"/>
      <dgm:spPr/>
    </dgm:pt>
    <dgm:pt modelId="{A281BF09-FFDA-4760-B056-17422B9593DC}" type="pres">
      <dgm:prSet presAssocID="{E3FD13BD-3CE9-48F0-96EF-0C05231F74E8}" presName="composite" presStyleCnt="0"/>
      <dgm:spPr/>
    </dgm:pt>
    <dgm:pt modelId="{3DB5E755-FE37-4D6E-BB26-BC6E75EB0E82}" type="pres">
      <dgm:prSet presAssocID="{E3FD13BD-3CE9-48F0-96EF-0C05231F74E8}" presName="imgShp" presStyleLbl="fgImgPlace1" presStyleIdx="7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8DD1C01-6A62-4241-80D0-A1080C37D652}" type="pres">
      <dgm:prSet presAssocID="{E3FD13BD-3CE9-48F0-96EF-0C05231F74E8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1D3FAB-A1E0-4A89-9F4E-E650F9A8169B}" type="presOf" srcId="{FD23AD56-EFDD-4F2B-A333-2A72CCE406DD}" destId="{7DA0BF42-F765-4FE0-A315-72B8B9F42AB1}" srcOrd="0" destOrd="0" presId="urn:microsoft.com/office/officeart/2005/8/layout/vList3"/>
    <dgm:cxn modelId="{BDCE9965-FACE-4750-A8D1-2452C1B11152}" srcId="{FD23AD56-EFDD-4F2B-A333-2A72CCE406DD}" destId="{0512E0F2-1E27-475B-9ADC-BFBE4CCAEFA6}" srcOrd="2" destOrd="0" parTransId="{CC172DEB-F280-4CF3-B765-E3946F4BA78A}" sibTransId="{580256A9-40B2-4C61-AFAD-DD06FB572F44}"/>
    <dgm:cxn modelId="{E633F581-880B-42DE-89CF-898D7E5C16FF}" srcId="{FD23AD56-EFDD-4F2B-A333-2A72CCE406DD}" destId="{B46F4A3B-6027-4598-A715-08F6577E8BE0}" srcOrd="3" destOrd="0" parTransId="{3F602C9F-CE06-40B0-9EB5-2DA8C7408C79}" sibTransId="{7FBE4715-82BE-4CBC-8184-51A1D0623378}"/>
    <dgm:cxn modelId="{714A9646-701E-49F9-8B2E-2F121E97CCA5}" type="presOf" srcId="{B275725D-9E83-4942-B8EB-B94B5488D507}" destId="{1A59357E-549E-405B-8EBD-D1E3085F7883}" srcOrd="0" destOrd="0" presId="urn:microsoft.com/office/officeart/2005/8/layout/vList3"/>
    <dgm:cxn modelId="{38E757DD-2AC2-416C-8EF7-B1AFBC5075B6}" type="presOf" srcId="{0512E0F2-1E27-475B-9ADC-BFBE4CCAEFA6}" destId="{DBAC0434-9FB2-46F8-8FC0-A3CC53E172F5}" srcOrd="0" destOrd="0" presId="urn:microsoft.com/office/officeart/2005/8/layout/vList3"/>
    <dgm:cxn modelId="{71E4D70C-D52C-41A7-B568-659BBFF80BFA}" type="presOf" srcId="{B3720FEC-2FFE-44A0-B18F-B16C72571B2F}" destId="{8436EB15-DAA5-4C2C-B655-303116396172}" srcOrd="0" destOrd="0" presId="urn:microsoft.com/office/officeart/2005/8/layout/vList3"/>
    <dgm:cxn modelId="{DC922167-3287-4941-8F97-9B82EF014886}" srcId="{FD23AD56-EFDD-4F2B-A333-2A72CCE406DD}" destId="{B3720FEC-2FFE-44A0-B18F-B16C72571B2F}" srcOrd="4" destOrd="0" parTransId="{39E9F4CB-032D-4C46-9D67-FB5B914879E4}" sibTransId="{06C6A0AA-15A5-41DC-A31F-109C2CC7BE1E}"/>
    <dgm:cxn modelId="{4E4AF289-73E4-4DD0-A7E8-9FC320A1B81F}" type="presOf" srcId="{99845825-7973-4670-919F-567FE9E603E9}" destId="{5C8D148A-C2DA-43B3-B60A-4EF5D81D2F4C}" srcOrd="0" destOrd="0" presId="urn:microsoft.com/office/officeart/2005/8/layout/vList3"/>
    <dgm:cxn modelId="{94388D34-75F1-49DB-ADEE-33141EF5E28F}" type="presOf" srcId="{B46F4A3B-6027-4598-A715-08F6577E8BE0}" destId="{D5283F52-908F-408A-85CD-9378E37893FA}" srcOrd="0" destOrd="0" presId="urn:microsoft.com/office/officeart/2005/8/layout/vList3"/>
    <dgm:cxn modelId="{BFF247E7-6149-4AD6-A189-B1567BE64E8C}" srcId="{FD23AD56-EFDD-4F2B-A333-2A72CCE406DD}" destId="{81F1E50D-4DA3-43BC-843A-53D2AA38CAB7}" srcOrd="0" destOrd="0" parTransId="{1191F680-EDAE-424C-AA5E-A516FE08829D}" sibTransId="{2430A0CF-F8B9-4679-A12E-84F9A0EC2F86}"/>
    <dgm:cxn modelId="{6D117923-0E7F-49F6-9817-AD2B1603D059}" srcId="{FD23AD56-EFDD-4F2B-A333-2A72CCE406DD}" destId="{E3FD13BD-3CE9-48F0-96EF-0C05231F74E8}" srcOrd="7" destOrd="0" parTransId="{2BC1A95A-5F2F-4A33-B04E-C38156B4F9AF}" sibTransId="{10E9D5B8-94C9-4D94-9C93-B822AC890EAD}"/>
    <dgm:cxn modelId="{8AE91C4E-BAB5-4B27-B2E3-2201BA64FCCF}" srcId="{FD23AD56-EFDD-4F2B-A333-2A72CCE406DD}" destId="{B08A4ECC-4688-41A8-AE6C-189120ABB52E}" srcOrd="5" destOrd="0" parTransId="{89BABB56-CA11-4D56-978D-2192CDACF2EE}" sibTransId="{1470E35D-7D24-4527-9D63-00747786EC9C}"/>
    <dgm:cxn modelId="{B1913FC5-C391-4514-8F82-0F62D8D9C1E7}" type="presOf" srcId="{81F1E50D-4DA3-43BC-843A-53D2AA38CAB7}" destId="{E541AD0C-8544-4E84-B761-531B53D55D34}" srcOrd="0" destOrd="0" presId="urn:microsoft.com/office/officeart/2005/8/layout/vList3"/>
    <dgm:cxn modelId="{AC35704F-CEF8-4092-BD5B-27109F8FCCF0}" srcId="{FD23AD56-EFDD-4F2B-A333-2A72CCE406DD}" destId="{99845825-7973-4670-919F-567FE9E603E9}" srcOrd="6" destOrd="0" parTransId="{C290365D-D415-4869-9EF8-AA2C4CF055FF}" sibTransId="{D1BDBA58-C519-4A96-98F9-5F258D99F1E3}"/>
    <dgm:cxn modelId="{9EE33F85-B15C-437F-A016-924557590CC5}" type="presOf" srcId="{B08A4ECC-4688-41A8-AE6C-189120ABB52E}" destId="{F4AF81A3-BDA5-4CB9-8FF0-9CBA5267D53D}" srcOrd="0" destOrd="0" presId="urn:microsoft.com/office/officeart/2005/8/layout/vList3"/>
    <dgm:cxn modelId="{E3725D15-73EE-41F4-8215-DA4329DCCB81}" srcId="{FD23AD56-EFDD-4F2B-A333-2A72CCE406DD}" destId="{B275725D-9E83-4942-B8EB-B94B5488D507}" srcOrd="1" destOrd="0" parTransId="{818BE052-E64E-45F7-BDCC-8B91629D4407}" sibTransId="{C77B41E0-CA81-490D-A42F-ADEDAA731520}"/>
    <dgm:cxn modelId="{84C0F1D6-088C-40FC-B536-015C95F505E3}" type="presOf" srcId="{E3FD13BD-3CE9-48F0-96EF-0C05231F74E8}" destId="{48DD1C01-6A62-4241-80D0-A1080C37D652}" srcOrd="0" destOrd="0" presId="urn:microsoft.com/office/officeart/2005/8/layout/vList3"/>
    <dgm:cxn modelId="{84DC7CD6-210F-4673-82BF-C84C5BB9F432}" type="presParOf" srcId="{7DA0BF42-F765-4FE0-A315-72B8B9F42AB1}" destId="{21495A18-338B-40DB-9B46-D012295C564E}" srcOrd="0" destOrd="0" presId="urn:microsoft.com/office/officeart/2005/8/layout/vList3"/>
    <dgm:cxn modelId="{6DE9BEA2-C020-4E10-92F2-21F2F6DE3E3E}" type="presParOf" srcId="{21495A18-338B-40DB-9B46-D012295C564E}" destId="{94EADF9B-2915-4126-A9F8-63BD29298C03}" srcOrd="0" destOrd="0" presId="urn:microsoft.com/office/officeart/2005/8/layout/vList3"/>
    <dgm:cxn modelId="{CFC42AFE-EDCC-4531-93DA-9D847E5AEA37}" type="presParOf" srcId="{21495A18-338B-40DB-9B46-D012295C564E}" destId="{E541AD0C-8544-4E84-B761-531B53D55D34}" srcOrd="1" destOrd="0" presId="urn:microsoft.com/office/officeart/2005/8/layout/vList3"/>
    <dgm:cxn modelId="{7CB75FE2-4E02-4E72-B302-2530E6727E01}" type="presParOf" srcId="{7DA0BF42-F765-4FE0-A315-72B8B9F42AB1}" destId="{CB26C7A4-7C32-45E8-94B0-595034AF403D}" srcOrd="1" destOrd="0" presId="urn:microsoft.com/office/officeart/2005/8/layout/vList3"/>
    <dgm:cxn modelId="{42396284-C864-4EAD-A1A3-D83123E80AE8}" type="presParOf" srcId="{7DA0BF42-F765-4FE0-A315-72B8B9F42AB1}" destId="{927E886A-4CEA-485C-A3AE-EAE26DDA80C2}" srcOrd="2" destOrd="0" presId="urn:microsoft.com/office/officeart/2005/8/layout/vList3"/>
    <dgm:cxn modelId="{E5AB8641-6ABF-4307-B38A-E0366C56770D}" type="presParOf" srcId="{927E886A-4CEA-485C-A3AE-EAE26DDA80C2}" destId="{7FD171D9-F556-4853-BAC8-8102F6925FE5}" srcOrd="0" destOrd="0" presId="urn:microsoft.com/office/officeart/2005/8/layout/vList3"/>
    <dgm:cxn modelId="{B5983DAA-F104-4C0F-AA7D-073A9D126973}" type="presParOf" srcId="{927E886A-4CEA-485C-A3AE-EAE26DDA80C2}" destId="{1A59357E-549E-405B-8EBD-D1E3085F7883}" srcOrd="1" destOrd="0" presId="urn:microsoft.com/office/officeart/2005/8/layout/vList3"/>
    <dgm:cxn modelId="{6E66B574-5A23-4315-BC25-B42F3E5C76CD}" type="presParOf" srcId="{7DA0BF42-F765-4FE0-A315-72B8B9F42AB1}" destId="{74FEBD8F-E93E-472E-9D1C-0BD1E36D2ABB}" srcOrd="3" destOrd="0" presId="urn:microsoft.com/office/officeart/2005/8/layout/vList3"/>
    <dgm:cxn modelId="{2A38F394-B75B-4F04-99D1-97283BA89887}" type="presParOf" srcId="{7DA0BF42-F765-4FE0-A315-72B8B9F42AB1}" destId="{24A51AEE-7330-40D7-919F-0D4EDEB784DD}" srcOrd="4" destOrd="0" presId="urn:microsoft.com/office/officeart/2005/8/layout/vList3"/>
    <dgm:cxn modelId="{EE57342F-3EB6-4727-8EEC-EACC77B071E6}" type="presParOf" srcId="{24A51AEE-7330-40D7-919F-0D4EDEB784DD}" destId="{7EAD7E98-B328-4C89-88DC-F7E1ACAC1767}" srcOrd="0" destOrd="0" presId="urn:microsoft.com/office/officeart/2005/8/layout/vList3"/>
    <dgm:cxn modelId="{10AD5216-9E58-43F5-B039-83212F4F511D}" type="presParOf" srcId="{24A51AEE-7330-40D7-919F-0D4EDEB784DD}" destId="{DBAC0434-9FB2-46F8-8FC0-A3CC53E172F5}" srcOrd="1" destOrd="0" presId="urn:microsoft.com/office/officeart/2005/8/layout/vList3"/>
    <dgm:cxn modelId="{4176264D-0C0D-446E-826C-F8262580387A}" type="presParOf" srcId="{7DA0BF42-F765-4FE0-A315-72B8B9F42AB1}" destId="{98E1209B-56AF-422E-A4DD-22558998C283}" srcOrd="5" destOrd="0" presId="urn:microsoft.com/office/officeart/2005/8/layout/vList3"/>
    <dgm:cxn modelId="{65DFA0A4-013B-42A0-A8AC-E7682E9DFA58}" type="presParOf" srcId="{7DA0BF42-F765-4FE0-A315-72B8B9F42AB1}" destId="{7DEAE2BE-965D-473D-A785-C8591BC4E8AF}" srcOrd="6" destOrd="0" presId="urn:microsoft.com/office/officeart/2005/8/layout/vList3"/>
    <dgm:cxn modelId="{CEF897A4-1D70-4BA0-A17A-D1A3367BEC12}" type="presParOf" srcId="{7DEAE2BE-965D-473D-A785-C8591BC4E8AF}" destId="{83AA6FCC-FC24-4F9B-8916-D68D8641B9E5}" srcOrd="0" destOrd="0" presId="urn:microsoft.com/office/officeart/2005/8/layout/vList3"/>
    <dgm:cxn modelId="{B3CD059C-89AE-4DDF-9E8F-BF006D922209}" type="presParOf" srcId="{7DEAE2BE-965D-473D-A785-C8591BC4E8AF}" destId="{D5283F52-908F-408A-85CD-9378E37893FA}" srcOrd="1" destOrd="0" presId="urn:microsoft.com/office/officeart/2005/8/layout/vList3"/>
    <dgm:cxn modelId="{1999E541-1FEA-47D5-A148-7685828D3E8B}" type="presParOf" srcId="{7DA0BF42-F765-4FE0-A315-72B8B9F42AB1}" destId="{4240516F-BD1F-45A7-A94A-B9EE8FF52AC7}" srcOrd="7" destOrd="0" presId="urn:microsoft.com/office/officeart/2005/8/layout/vList3"/>
    <dgm:cxn modelId="{0F098B3A-AC58-41F5-A2C8-A86B36ABF784}" type="presParOf" srcId="{7DA0BF42-F765-4FE0-A315-72B8B9F42AB1}" destId="{8EF02D4D-454F-4E6A-BAEF-2E076A70DC44}" srcOrd="8" destOrd="0" presId="urn:microsoft.com/office/officeart/2005/8/layout/vList3"/>
    <dgm:cxn modelId="{1119F068-6260-4FC0-8E24-F1C87B3969FB}" type="presParOf" srcId="{8EF02D4D-454F-4E6A-BAEF-2E076A70DC44}" destId="{6607F536-43C0-4B85-BAEA-98CBDA4F8995}" srcOrd="0" destOrd="0" presId="urn:microsoft.com/office/officeart/2005/8/layout/vList3"/>
    <dgm:cxn modelId="{01E4C11C-7ECF-458B-80E0-D1E113825A6E}" type="presParOf" srcId="{8EF02D4D-454F-4E6A-BAEF-2E076A70DC44}" destId="{8436EB15-DAA5-4C2C-B655-303116396172}" srcOrd="1" destOrd="0" presId="urn:microsoft.com/office/officeart/2005/8/layout/vList3"/>
    <dgm:cxn modelId="{59ED2F03-8147-4315-8E1E-ABBB8420204C}" type="presParOf" srcId="{7DA0BF42-F765-4FE0-A315-72B8B9F42AB1}" destId="{D0A0300E-C64B-4BA4-AC94-CCFA8E067145}" srcOrd="9" destOrd="0" presId="urn:microsoft.com/office/officeart/2005/8/layout/vList3"/>
    <dgm:cxn modelId="{9DB9F11A-40BD-4FDE-BCC1-E8839C267D13}" type="presParOf" srcId="{7DA0BF42-F765-4FE0-A315-72B8B9F42AB1}" destId="{237069B1-3A0D-4008-A547-44AC923E68A6}" srcOrd="10" destOrd="0" presId="urn:microsoft.com/office/officeart/2005/8/layout/vList3"/>
    <dgm:cxn modelId="{0B803BF3-6AF6-419C-9072-B7D899794DD0}" type="presParOf" srcId="{237069B1-3A0D-4008-A547-44AC923E68A6}" destId="{F25EE0D1-F435-4D01-A7E6-81BD4187E4F4}" srcOrd="0" destOrd="0" presId="urn:microsoft.com/office/officeart/2005/8/layout/vList3"/>
    <dgm:cxn modelId="{2AFC9FB0-2C89-4F21-9F82-BD96416AFCE6}" type="presParOf" srcId="{237069B1-3A0D-4008-A547-44AC923E68A6}" destId="{F4AF81A3-BDA5-4CB9-8FF0-9CBA5267D53D}" srcOrd="1" destOrd="0" presId="urn:microsoft.com/office/officeart/2005/8/layout/vList3"/>
    <dgm:cxn modelId="{1F6ED0A0-B94C-48E0-80A3-91DC582CA9B8}" type="presParOf" srcId="{7DA0BF42-F765-4FE0-A315-72B8B9F42AB1}" destId="{8EC439A1-D370-4037-BADE-B5BD4A3981ED}" srcOrd="11" destOrd="0" presId="urn:microsoft.com/office/officeart/2005/8/layout/vList3"/>
    <dgm:cxn modelId="{9AE25567-3E92-4382-9EA5-A118C698F108}" type="presParOf" srcId="{7DA0BF42-F765-4FE0-A315-72B8B9F42AB1}" destId="{565A74A4-7262-4937-B344-011EBA17F25A}" srcOrd="12" destOrd="0" presId="urn:microsoft.com/office/officeart/2005/8/layout/vList3"/>
    <dgm:cxn modelId="{3C11598E-D2FA-428D-A8FC-83543DDB888D}" type="presParOf" srcId="{565A74A4-7262-4937-B344-011EBA17F25A}" destId="{95AF2516-7336-4C7B-807E-2FDE4F3BA5E6}" srcOrd="0" destOrd="0" presId="urn:microsoft.com/office/officeart/2005/8/layout/vList3"/>
    <dgm:cxn modelId="{A826FDCD-670D-4F28-B647-62AAE73F7F51}" type="presParOf" srcId="{565A74A4-7262-4937-B344-011EBA17F25A}" destId="{5C8D148A-C2DA-43B3-B60A-4EF5D81D2F4C}" srcOrd="1" destOrd="0" presId="urn:microsoft.com/office/officeart/2005/8/layout/vList3"/>
    <dgm:cxn modelId="{5252B34E-91EC-44FA-8608-1E92E3EBEAE7}" type="presParOf" srcId="{7DA0BF42-F765-4FE0-A315-72B8B9F42AB1}" destId="{6DFC1A80-546D-4009-86D9-6F74DFBA2947}" srcOrd="13" destOrd="0" presId="urn:microsoft.com/office/officeart/2005/8/layout/vList3"/>
    <dgm:cxn modelId="{7048CDA1-702A-4BC9-BE01-A19D56C36ECC}" type="presParOf" srcId="{7DA0BF42-F765-4FE0-A315-72B8B9F42AB1}" destId="{A281BF09-FFDA-4760-B056-17422B9593DC}" srcOrd="14" destOrd="0" presId="urn:microsoft.com/office/officeart/2005/8/layout/vList3"/>
    <dgm:cxn modelId="{1C04F4C8-6E45-4FAA-B450-0A0A42582FBC}" type="presParOf" srcId="{A281BF09-FFDA-4760-B056-17422B9593DC}" destId="{3DB5E755-FE37-4D6E-BB26-BC6E75EB0E82}" srcOrd="0" destOrd="0" presId="urn:microsoft.com/office/officeart/2005/8/layout/vList3"/>
    <dgm:cxn modelId="{9B160B2F-192D-4607-A1A9-80AFAB850689}" type="presParOf" srcId="{A281BF09-FFDA-4760-B056-17422B9593DC}" destId="{48DD1C01-6A62-4241-80D0-A1080C37D6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1AD0C-8544-4E84-B761-531B53D55D34}">
      <dsp:nvSpPr>
        <dsp:cNvPr id="0" name=""/>
        <dsp:cNvSpPr/>
      </dsp:nvSpPr>
      <dsp:spPr>
        <a:xfrm rot="10800000">
          <a:off x="1510947" y="3096"/>
          <a:ext cx="5458926" cy="543820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1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1. กระตุ้นให้เกิดความกระตือรือร้น</a:t>
          </a:r>
          <a:endParaRPr lang="en-US" sz="2400" b="1" kern="1200" dirty="0"/>
        </a:p>
      </dsp:txBody>
      <dsp:txXfrm rot="10800000">
        <a:off x="1646902" y="3096"/>
        <a:ext cx="5322971" cy="543820"/>
      </dsp:txXfrm>
    </dsp:sp>
    <dsp:sp modelId="{94EADF9B-2915-4126-A9F8-63BD29298C03}">
      <dsp:nvSpPr>
        <dsp:cNvPr id="0" name=""/>
        <dsp:cNvSpPr/>
      </dsp:nvSpPr>
      <dsp:spPr>
        <a:xfrm>
          <a:off x="1239037" y="3096"/>
          <a:ext cx="543820" cy="5438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9357E-549E-405B-8EBD-D1E3085F7883}">
      <dsp:nvSpPr>
        <dsp:cNvPr id="0" name=""/>
        <dsp:cNvSpPr/>
      </dsp:nvSpPr>
      <dsp:spPr>
        <a:xfrm rot="10800000">
          <a:off x="1510947" y="709251"/>
          <a:ext cx="5458926" cy="543820"/>
        </a:xfrm>
        <a:prstGeom prst="homePlate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1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2. สร้างทีมตัวอย่าง</a:t>
          </a:r>
          <a:endParaRPr lang="en-US" sz="2400" b="1" kern="1200" dirty="0"/>
        </a:p>
      </dsp:txBody>
      <dsp:txXfrm rot="10800000">
        <a:off x="1646902" y="709251"/>
        <a:ext cx="5322971" cy="543820"/>
      </dsp:txXfrm>
    </dsp:sp>
    <dsp:sp modelId="{7FD171D9-F556-4853-BAC8-8102F6925FE5}">
      <dsp:nvSpPr>
        <dsp:cNvPr id="0" name=""/>
        <dsp:cNvSpPr/>
      </dsp:nvSpPr>
      <dsp:spPr>
        <a:xfrm>
          <a:off x="1239037" y="709251"/>
          <a:ext cx="543820" cy="5438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C0434-9FB2-46F8-8FC0-A3CC53E172F5}">
      <dsp:nvSpPr>
        <dsp:cNvPr id="0" name=""/>
        <dsp:cNvSpPr/>
      </dsp:nvSpPr>
      <dsp:spPr>
        <a:xfrm rot="10800000">
          <a:off x="1510947" y="1415406"/>
          <a:ext cx="5458926" cy="543820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1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3. ส่งเสริมให้ลูกน้องมีวิสัยทัศน์</a:t>
          </a:r>
          <a:endParaRPr lang="en-US" sz="2400" b="1" kern="1200" dirty="0"/>
        </a:p>
      </dsp:txBody>
      <dsp:txXfrm rot="10800000">
        <a:off x="1646902" y="1415406"/>
        <a:ext cx="5322971" cy="543820"/>
      </dsp:txXfrm>
    </dsp:sp>
    <dsp:sp modelId="{7EAD7E98-B328-4C89-88DC-F7E1ACAC1767}">
      <dsp:nvSpPr>
        <dsp:cNvPr id="0" name=""/>
        <dsp:cNvSpPr/>
      </dsp:nvSpPr>
      <dsp:spPr>
        <a:xfrm>
          <a:off x="1239037" y="1415406"/>
          <a:ext cx="543820" cy="5438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83F52-908F-408A-85CD-9378E37893FA}">
      <dsp:nvSpPr>
        <dsp:cNvPr id="0" name=""/>
        <dsp:cNvSpPr/>
      </dsp:nvSpPr>
      <dsp:spPr>
        <a:xfrm rot="10800000">
          <a:off x="1510947" y="2121560"/>
          <a:ext cx="5458926" cy="543820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1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4. สื่อสารให้ทั่วถึง</a:t>
          </a:r>
          <a:endParaRPr lang="en-US" sz="2400" b="1" kern="1200" dirty="0"/>
        </a:p>
      </dsp:txBody>
      <dsp:txXfrm rot="10800000">
        <a:off x="1646902" y="2121560"/>
        <a:ext cx="5322971" cy="543820"/>
      </dsp:txXfrm>
    </dsp:sp>
    <dsp:sp modelId="{83AA6FCC-FC24-4F9B-8916-D68D8641B9E5}">
      <dsp:nvSpPr>
        <dsp:cNvPr id="0" name=""/>
        <dsp:cNvSpPr/>
      </dsp:nvSpPr>
      <dsp:spPr>
        <a:xfrm>
          <a:off x="1239037" y="2121560"/>
          <a:ext cx="543820" cy="5438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6EB15-DAA5-4C2C-B655-303116396172}">
      <dsp:nvSpPr>
        <dsp:cNvPr id="0" name=""/>
        <dsp:cNvSpPr/>
      </dsp:nvSpPr>
      <dsp:spPr>
        <a:xfrm rot="10800000">
          <a:off x="1510947" y="2827715"/>
          <a:ext cx="5458926" cy="543820"/>
        </a:xfrm>
        <a:prstGeom prst="homePlate">
          <a:avLst/>
        </a:prstGeom>
        <a:solidFill>
          <a:srgbClr val="99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1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5. ทุกคนต้องมีส่วนร่วม</a:t>
          </a:r>
          <a:endParaRPr lang="en-US" sz="2400" b="1" kern="1200" dirty="0"/>
        </a:p>
      </dsp:txBody>
      <dsp:txXfrm rot="10800000">
        <a:off x="1646902" y="2827715"/>
        <a:ext cx="5322971" cy="543820"/>
      </dsp:txXfrm>
    </dsp:sp>
    <dsp:sp modelId="{6607F536-43C0-4B85-BAEA-98CBDA4F8995}">
      <dsp:nvSpPr>
        <dsp:cNvPr id="0" name=""/>
        <dsp:cNvSpPr/>
      </dsp:nvSpPr>
      <dsp:spPr>
        <a:xfrm>
          <a:off x="1239037" y="2827715"/>
          <a:ext cx="543820" cy="5438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F81A3-BDA5-4CB9-8FF0-9CBA5267D53D}">
      <dsp:nvSpPr>
        <dsp:cNvPr id="0" name=""/>
        <dsp:cNvSpPr/>
      </dsp:nvSpPr>
      <dsp:spPr>
        <a:xfrm rot="10800000">
          <a:off x="1510947" y="3533870"/>
          <a:ext cx="5458926" cy="543820"/>
        </a:xfrm>
        <a:prstGeom prst="homePlat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1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6. ฉลองชัยชนะที่ละชั้น</a:t>
          </a:r>
          <a:endParaRPr lang="en-US" sz="2400" b="1" kern="1200" dirty="0"/>
        </a:p>
      </dsp:txBody>
      <dsp:txXfrm rot="10800000">
        <a:off x="1646902" y="3533870"/>
        <a:ext cx="5322971" cy="543820"/>
      </dsp:txXfrm>
    </dsp:sp>
    <dsp:sp modelId="{F25EE0D1-F435-4D01-A7E6-81BD4187E4F4}">
      <dsp:nvSpPr>
        <dsp:cNvPr id="0" name=""/>
        <dsp:cNvSpPr/>
      </dsp:nvSpPr>
      <dsp:spPr>
        <a:xfrm>
          <a:off x="1239037" y="3533870"/>
          <a:ext cx="543820" cy="5438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D148A-C2DA-43B3-B60A-4EF5D81D2F4C}">
      <dsp:nvSpPr>
        <dsp:cNvPr id="0" name=""/>
        <dsp:cNvSpPr/>
      </dsp:nvSpPr>
      <dsp:spPr>
        <a:xfrm rot="10800000">
          <a:off x="1510947" y="4240025"/>
          <a:ext cx="5458926" cy="543820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1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7. ต้องทำอย่างต่อเนื่อง</a:t>
          </a:r>
          <a:endParaRPr lang="en-US" sz="2400" b="1" kern="1200" dirty="0"/>
        </a:p>
      </dsp:txBody>
      <dsp:txXfrm rot="10800000">
        <a:off x="1646902" y="4240025"/>
        <a:ext cx="5322971" cy="543820"/>
      </dsp:txXfrm>
    </dsp:sp>
    <dsp:sp modelId="{95AF2516-7336-4C7B-807E-2FDE4F3BA5E6}">
      <dsp:nvSpPr>
        <dsp:cNvPr id="0" name=""/>
        <dsp:cNvSpPr/>
      </dsp:nvSpPr>
      <dsp:spPr>
        <a:xfrm>
          <a:off x="1239037" y="4240025"/>
          <a:ext cx="543820" cy="5438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D1C01-6A62-4241-80D0-A1080C37D652}">
      <dsp:nvSpPr>
        <dsp:cNvPr id="0" name=""/>
        <dsp:cNvSpPr/>
      </dsp:nvSpPr>
      <dsp:spPr>
        <a:xfrm rot="10800000">
          <a:off x="1510947" y="4946180"/>
          <a:ext cx="5458926" cy="543820"/>
        </a:xfrm>
        <a:prstGeom prst="homePlat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81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/>
            <a:t>8. ฝักรากให้ยั่งยืน</a:t>
          </a:r>
          <a:endParaRPr lang="en-US" sz="2400" b="1" kern="1200" dirty="0"/>
        </a:p>
      </dsp:txBody>
      <dsp:txXfrm rot="10800000">
        <a:off x="1646902" y="4946180"/>
        <a:ext cx="5322971" cy="543820"/>
      </dsp:txXfrm>
    </dsp:sp>
    <dsp:sp modelId="{3DB5E755-FE37-4D6E-BB26-BC6E75EB0E82}">
      <dsp:nvSpPr>
        <dsp:cNvPr id="0" name=""/>
        <dsp:cNvSpPr/>
      </dsp:nvSpPr>
      <dsp:spPr>
        <a:xfrm>
          <a:off x="1239037" y="4946180"/>
          <a:ext cx="543820" cy="5438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A1E96A-A9FB-47D5-941F-0D790384F4BE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348F96-D974-47F8-9016-79BD4AC6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7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6819DB3-C417-42AC-BFAB-8472716D8C07}" type="datetimeFigureOut">
              <a:rPr lang="th-TH" smtClean="0"/>
              <a:t>14/12/64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29C325-9DB9-4E38-B203-17BECFD292D9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DB3-C417-42AC-BFAB-8472716D8C07}" type="datetimeFigureOut">
              <a:rPr lang="th-TH" smtClean="0"/>
              <a:t>14/12/64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C325-9DB9-4E38-B203-17BECFD292D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DB3-C417-42AC-BFAB-8472716D8C07}" type="datetimeFigureOut">
              <a:rPr lang="th-TH" smtClean="0"/>
              <a:t>14/12/64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C325-9DB9-4E38-B203-17BECFD292D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819DB3-C417-42AC-BFAB-8472716D8C07}" type="datetimeFigureOut">
              <a:rPr lang="th-TH" smtClean="0"/>
              <a:t>14/12/64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29C325-9DB9-4E38-B203-17BECFD292D9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819DB3-C417-42AC-BFAB-8472716D8C07}" type="datetimeFigureOut">
              <a:rPr lang="th-TH" smtClean="0"/>
              <a:t>14/12/64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29C325-9DB9-4E38-B203-17BECFD292D9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DB3-C417-42AC-BFAB-8472716D8C07}" type="datetimeFigureOut">
              <a:rPr lang="th-TH" smtClean="0"/>
              <a:t>14/12/64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C325-9DB9-4E38-B203-17BECFD292D9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DB3-C417-42AC-BFAB-8472716D8C07}" type="datetimeFigureOut">
              <a:rPr lang="th-TH" smtClean="0"/>
              <a:t>14/12/64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C325-9DB9-4E38-B203-17BECFD292D9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819DB3-C417-42AC-BFAB-8472716D8C07}" type="datetimeFigureOut">
              <a:rPr lang="th-TH" smtClean="0"/>
              <a:t>14/12/64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29C325-9DB9-4E38-B203-17BECFD292D9}" type="slidenum">
              <a:rPr lang="th-TH" smtClean="0"/>
              <a:t>‹#›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9DB3-C417-42AC-BFAB-8472716D8C07}" type="datetimeFigureOut">
              <a:rPr lang="th-TH" smtClean="0"/>
              <a:t>14/12/64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C325-9DB9-4E38-B203-17BECFD292D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819DB3-C417-42AC-BFAB-8472716D8C07}" type="datetimeFigureOut">
              <a:rPr lang="th-TH" smtClean="0"/>
              <a:t>14/12/64</a:t>
            </a:fld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29C325-9DB9-4E38-B203-17BECFD292D9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819DB3-C417-42AC-BFAB-8472716D8C07}" type="datetimeFigureOut">
              <a:rPr lang="th-TH" smtClean="0"/>
              <a:t>14/12/64</a:t>
            </a:fld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29C325-9DB9-4E38-B203-17BECFD292D9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819DB3-C417-42AC-BFAB-8472716D8C07}" type="datetimeFigureOut">
              <a:rPr lang="th-TH" smtClean="0"/>
              <a:t>14/12/64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29C325-9DB9-4E38-B203-17BECFD292D9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ru61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rru61@gmail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rru61@g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rru61@gmail.co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rru61@gmail.co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rru61@gmail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rru61@gmail.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rru61@gmail.c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rru61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drru61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rru61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drru61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rru61@gmail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mailto:drru61@gmail.com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rru61@gmai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rru61@gmail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267744" y="404664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cap="small" dirty="0" smtClean="0">
                <a:solidFill>
                  <a:srgbClr val="FF0066"/>
                </a:solidFill>
                <a:latin typeface="JasmineUPC" pitchFamily="18" charset="-34"/>
                <a:ea typeface="+mj-ea"/>
                <a:cs typeface="JasmineUPC" pitchFamily="18" charset="-34"/>
              </a:rPr>
              <a:t>รหัสวิชา </a:t>
            </a:r>
            <a:r>
              <a:rPr lang="en-US" sz="4800" b="1" cap="small" dirty="0" smtClean="0">
                <a:solidFill>
                  <a:srgbClr val="FF0066"/>
                </a:solidFill>
                <a:latin typeface="JasmineUPC" pitchFamily="18" charset="-34"/>
                <a:ea typeface="+mj-ea"/>
                <a:cs typeface="JasmineUPC" pitchFamily="18" charset="-34"/>
              </a:rPr>
              <a:t>MBF 5681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1196752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รายวิชา  การจัดการทุนมนุษย์สำหรับธุรกิจฟุตบอล</a:t>
            </a:r>
            <a:r>
              <a:rPr lang="th-TH" sz="32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32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2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สาขา  วิชาการจัดการฟุตบอลอาชีพ</a:t>
            </a:r>
          </a:p>
          <a:p>
            <a:r>
              <a:rPr lang="th-TH" sz="32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วิทยาลัยนวัตกรรมและการจัดการ</a:t>
            </a:r>
          </a:p>
          <a:p>
            <a:r>
              <a:rPr lang="th-TH" sz="32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ภาคการศึกษา 2/2564</a:t>
            </a:r>
          </a:p>
          <a:p>
            <a:r>
              <a:rPr lang="th-TH" sz="32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เวลา  วันอังคาร 18.00 – 21.00 น.  </a:t>
            </a:r>
            <a:r>
              <a:rPr lang="en-US" sz="32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Online/Onsite</a:t>
            </a:r>
          </a:p>
          <a:p>
            <a:r>
              <a:rPr lang="th-TH" sz="32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ผู้สอน  ผศ.ดร.ชัยธนัตถ์กร  ภวิศพิริยกฤติ</a:t>
            </a:r>
          </a:p>
          <a:p>
            <a:r>
              <a:rPr lang="th-TH" sz="32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โทร 081-9229055  </a:t>
            </a:r>
            <a:r>
              <a:rPr lang="en-US" sz="32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Email : </a:t>
            </a:r>
            <a:r>
              <a:rPr lang="en-US" sz="3200" b="1" dirty="0" smtClean="0">
                <a:latin typeface="JasmineUPC" pitchFamily="18" charset="-34"/>
                <a:cs typeface="JasmineUPC" pitchFamily="18" charset="-34"/>
                <a:hlinkClick r:id="rId2"/>
              </a:rPr>
              <a:t>drru61@gmail.com</a:t>
            </a:r>
            <a:endParaRPr lang="en-US" sz="3200" b="1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Line : </a:t>
            </a:r>
            <a:r>
              <a:rPr lang="en-US" sz="3200" b="1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drssru</a:t>
            </a:r>
            <a:r>
              <a:rPr lang="en-US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en-US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36863"/>
            <a:ext cx="1807443" cy="16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273225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1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กรณีศึกษา </a:t>
            </a:r>
            <a:r>
              <a:rPr lang="th-TH" sz="5400" b="1" dirty="0" err="1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บมจ</a:t>
            </a:r>
            <a:r>
              <a:rPr lang="th-TH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.มิตรผล</a:t>
            </a:r>
            <a:endParaRPr lang="en-US" sz="5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1.มีข้</a:t>
            </a:r>
            <a:r>
              <a:rPr lang="th-TH" sz="3200" b="1" dirty="0">
                <a:latin typeface="JasmineUPC" pitchFamily="18" charset="-34"/>
                <a:cs typeface="JasmineUPC" pitchFamily="18" charset="-34"/>
              </a:rPr>
              <a:t>อ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ดี/ข้อเสียอย่างไร อภิปราย</a:t>
            </a:r>
          </a:p>
          <a:p>
            <a:pPr marL="0" indent="0">
              <a:buNone/>
            </a:pP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2. กรณีศึกษานี้นำไปประยุกต์ในที่ทำงานได้หรือไม่ เพราะอะไร</a:t>
            </a:r>
            <a:endParaRPr lang="en-US" sz="32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49306"/>
            <a:ext cx="4304928" cy="28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" y="6273225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10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525468" y="6334780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85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กรณีศึกษา </a:t>
            </a:r>
            <a:r>
              <a:rPr lang="th-TH" sz="5400" b="1" dirty="0" err="1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เวอร์จิ้นกรุ๊ฟ</a:t>
            </a:r>
            <a:endParaRPr lang="en-US" sz="5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467600" cy="487375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latin typeface="JasmineUPC" pitchFamily="18" charset="-34"/>
                <a:cs typeface="JasmineUPC" pitchFamily="18" charset="-34"/>
              </a:rPr>
              <a:t>1.มีข้อดี/ข้อเสียอย่างไร อภิปราย</a:t>
            </a:r>
          </a:p>
          <a:p>
            <a:pPr marL="0" indent="0">
              <a:buNone/>
            </a:pPr>
            <a:r>
              <a:rPr lang="th-TH" sz="2800" b="1" dirty="0">
                <a:latin typeface="JasmineUPC" pitchFamily="18" charset="-34"/>
                <a:cs typeface="JasmineUPC" pitchFamily="18" charset="-34"/>
              </a:rPr>
              <a:t>2. กรณีศึกษานี้นำไปประยุกต์ในที่ทำงานได้</a:t>
            </a:r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หรือไม่ </a:t>
            </a:r>
            <a:r>
              <a:rPr lang="th-TH" sz="2800" b="1" dirty="0">
                <a:latin typeface="JasmineUPC" pitchFamily="18" charset="-34"/>
                <a:cs typeface="JasmineUPC" pitchFamily="18" charset="-34"/>
              </a:rPr>
              <a:t>เพราะอะไร</a:t>
            </a:r>
            <a:endParaRPr lang="en-US" sz="2800" b="1" dirty="0">
              <a:latin typeface="JasmineUPC" pitchFamily="18" charset="-34"/>
              <a:cs typeface="JasmineUPC" pitchFamily="18" charset="-34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4709477" cy="327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761" y="6273225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11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444208" y="6240942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557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หลักจริยธรรมกับการบริหารทรัพยากรมนุษย์</a:t>
            </a:r>
            <a:endParaRPr lang="en-US" sz="4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000" b="1" dirty="0" smtClean="0">
                <a:latin typeface="JasmineUPC" pitchFamily="18" charset="-34"/>
                <a:cs typeface="JasmineUPC" pitchFamily="18" charset="-34"/>
              </a:rPr>
              <a:t>ท่านคิดว่าควรมีหรือไม่ และที่ทำงานของท่านมีหลักนี้หรือเปล่า </a:t>
            </a:r>
          </a:p>
          <a:p>
            <a:pPr marL="0" indent="0" algn="ctr">
              <a:buNone/>
            </a:pPr>
            <a:r>
              <a:rPr lang="th-TH" sz="3000" b="1" dirty="0" smtClean="0">
                <a:latin typeface="JasmineUPC" pitchFamily="18" charset="-34"/>
                <a:cs typeface="JasmineUPC" pitchFamily="18" charset="-34"/>
              </a:rPr>
              <a:t>มีแล้วดีอย่างไร ถ้าไม่มีท่านควรแนะนำหัวหน้าท่านอย่างไร</a:t>
            </a:r>
          </a:p>
          <a:p>
            <a:pPr marL="0" indent="0" algn="ctr">
              <a:buNone/>
            </a:pPr>
            <a:endParaRPr lang="en-US" sz="28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9296"/>
            <a:ext cx="2669282" cy="264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" y="6273225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12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512081" y="6212342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615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HRM </a:t>
            </a:r>
            <a:r>
              <a:rPr lang="th-TH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กับ หลักธรรม</a:t>
            </a:r>
            <a:endParaRPr lang="en-US" sz="5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“ท่านคิดว่าไม่ควรสนใจได้หรือไม่”</a:t>
            </a:r>
          </a:p>
          <a:p>
            <a:pPr marL="0" indent="0" algn="ctr">
              <a:buNone/>
            </a:pP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“เพราะอะไรให้อธิบาย”</a:t>
            </a:r>
          </a:p>
          <a:p>
            <a:pPr marL="0" indent="0" algn="ctr">
              <a:buNone/>
            </a:pPr>
            <a:endParaRPr lang="th-TH" sz="3200" b="1" dirty="0">
              <a:latin typeface="JasmineUPC" pitchFamily="18" charset="-34"/>
              <a:cs typeface="JasmineUPC" pitchFamily="18" charset="-34"/>
            </a:endParaRPr>
          </a:p>
          <a:p>
            <a:pPr marL="0" indent="0" algn="ctr">
              <a:buNone/>
            </a:pPr>
            <a:endParaRPr lang="en-US" sz="32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501008"/>
            <a:ext cx="4611807" cy="32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" y="6273225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13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513969" y="6181114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011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การบริหารเวลา</a:t>
            </a:r>
            <a:endParaRPr lang="en-US" sz="5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ทุกคนมีเวลา 24 ชั่วโมงต่อวัน</a:t>
            </a:r>
          </a:p>
          <a:p>
            <a:pPr marL="0" indent="0" algn="ctr">
              <a:buNone/>
            </a:pPr>
            <a:endParaRPr lang="en-US" sz="40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" y="6273225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14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516216" y="6340662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376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2989420" cy="224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147248" cy="549322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ท่านไปอ่านหนังสือ 10 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</a:rPr>
              <a:t>minute manager </a:t>
            </a: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มาแล้วหรือยัง 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</a:rPr>
              <a:t>?</a:t>
            </a:r>
          </a:p>
          <a:p>
            <a:pPr marL="0" indent="0" algn="ctr">
              <a:buNone/>
            </a:pPr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ถ้าอ่านมาแล้วควรต้องบริหารเวลาอย่างไร</a:t>
            </a:r>
            <a:endParaRPr lang="en-US" sz="40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" y="6265030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15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440073" y="6265030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448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th-TH" sz="4800" b="1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กรณีศึกษาแนวทางการ</a:t>
            </a:r>
            <a:r>
              <a:rPr lang="th-TH" sz="48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บริหารเวลา 6 เดือน</a:t>
            </a:r>
            <a:endParaRPr lang="en-US" sz="48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ได้ให้ข้อคิดอะไรกับท่านบ้าง </a:t>
            </a:r>
            <a:r>
              <a:rPr lang="en-US" sz="3600" b="1" dirty="0" smtClean="0">
                <a:latin typeface="JasmineUPC" pitchFamily="18" charset="-34"/>
                <a:cs typeface="JasmineUPC" pitchFamily="18" charset="-34"/>
              </a:rPr>
              <a:t>?</a:t>
            </a:r>
          </a:p>
          <a:p>
            <a:pPr marL="0" indent="0"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ท่านนำเอาความรู้ไปใช้ในหน่วยงานและตำแหน่งอย่างไร</a:t>
            </a:r>
          </a:p>
          <a:p>
            <a:pPr marL="0" indent="0" algn="r">
              <a:buNone/>
            </a:pPr>
            <a:endParaRPr lang="th-TH" sz="2800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algn="r">
              <a:buNone/>
            </a:pPr>
            <a:endParaRPr lang="th-TH" sz="2800" b="1" dirty="0">
              <a:latin typeface="JasmineUPC" pitchFamily="18" charset="-34"/>
              <a:cs typeface="JasmineUPC" pitchFamily="18" charset="-34"/>
            </a:endParaRPr>
          </a:p>
          <a:p>
            <a:pPr marL="0" indent="0" algn="r">
              <a:buNone/>
            </a:pPr>
            <a:endParaRPr lang="th-TH" sz="2800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 algn="r">
              <a:buNone/>
            </a:pPr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ขอบคุณครับ</a:t>
            </a:r>
          </a:p>
          <a:p>
            <a:pPr marL="0" indent="0" algn="r">
              <a:buNone/>
            </a:pPr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ผศ.ดร. ชัยธนัตถ์กร  ภวิศพิริยะกฤติ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 b="5658"/>
          <a:stretch/>
        </p:blipFill>
        <p:spPr bwMode="auto">
          <a:xfrm>
            <a:off x="251520" y="2996952"/>
            <a:ext cx="3744416" cy="252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" y="6247511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16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156176" y="6247511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54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HRM/HCM/PERSONNEL ADMINISTRTION</a:t>
            </a:r>
            <a:endParaRPr lang="en-US" sz="40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2372" y="1628800"/>
            <a:ext cx="8147248" cy="4873752"/>
          </a:xfrm>
        </p:spPr>
        <p:txBody>
          <a:bodyPr/>
          <a:lstStyle/>
          <a:p>
            <a:pPr marL="457200" indent="-457200">
              <a:buClrTx/>
              <a:buSzPct val="100000"/>
              <a:buAutoNum type="arabicPeriod"/>
            </a:pPr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HR. Motivation</a:t>
            </a:r>
          </a:p>
          <a:p>
            <a:pPr marL="457200" indent="-457200">
              <a:buClrTx/>
              <a:buSzPct val="100000"/>
              <a:buAutoNum type="arabicPeriod"/>
            </a:pPr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HR. Competency</a:t>
            </a:r>
          </a:p>
          <a:p>
            <a:pPr marL="457200" indent="-457200">
              <a:buClrTx/>
              <a:buSzPct val="100000"/>
              <a:buAutoNum type="arabicPeriod"/>
            </a:pPr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HR. </a:t>
            </a:r>
            <a:r>
              <a:rPr lang="en-US" sz="3200" b="1" dirty="0">
                <a:latin typeface="JasmineUPC" pitchFamily="18" charset="-34"/>
                <a:cs typeface="JasmineUPC" pitchFamily="18" charset="-34"/>
              </a:rPr>
              <a:t>D</a:t>
            </a:r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irection/ Strategy</a:t>
            </a:r>
          </a:p>
          <a:p>
            <a:pPr marL="457200" indent="-457200">
              <a:buClrTx/>
              <a:buAutoNum type="arabicPeriod"/>
            </a:pPr>
            <a:endParaRPr lang="en-US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วงเล็บปีกกาขวา 3"/>
          <p:cNvSpPr/>
          <p:nvPr/>
        </p:nvSpPr>
        <p:spPr>
          <a:xfrm>
            <a:off x="4355976" y="1700808"/>
            <a:ext cx="360040" cy="1426982"/>
          </a:xfrm>
          <a:prstGeom prst="rightBrace">
            <a:avLst/>
          </a:prstGeom>
          <a:ln w="254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2040" y="1742795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VISION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MISSION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OBJECTIVE</a:t>
            </a:r>
            <a:endParaRPr lang="en-US" sz="32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4608512" cy="245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" y="6273225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2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6296375"/>
            <a:ext cx="1944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drru61@gmail.com</a:t>
            </a:r>
            <a:endParaRPr lang="en-US" sz="25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682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HRM/HCM/PA</a:t>
            </a:r>
            <a:endParaRPr lang="en-US" sz="5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72000" y="1583702"/>
            <a:ext cx="3600400" cy="424847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JasmineUPC" pitchFamily="18" charset="-34"/>
                <a:cs typeface="JasmineUPC" pitchFamily="18" charset="-34"/>
              </a:rPr>
              <a:t>7. Multinational Corporations</a:t>
            </a:r>
          </a:p>
          <a:p>
            <a:r>
              <a:rPr lang="en-US" b="1" dirty="0">
                <a:latin typeface="JasmineUPC" pitchFamily="18" charset="-34"/>
                <a:cs typeface="JasmineUPC" pitchFamily="18" charset="-34"/>
              </a:rPr>
              <a:t>8. HRM – Information System</a:t>
            </a:r>
          </a:p>
          <a:p>
            <a:r>
              <a:rPr lang="en-US" b="1" dirty="0">
                <a:latin typeface="JasmineUPC" pitchFamily="18" charset="-34"/>
                <a:cs typeface="JasmineUPC" pitchFamily="18" charset="-34"/>
              </a:rPr>
              <a:t>9. Unstable Environment</a:t>
            </a:r>
          </a:p>
          <a:p>
            <a:r>
              <a:rPr lang="en-US" b="1" dirty="0">
                <a:latin typeface="JasmineUPC" pitchFamily="18" charset="-34"/>
                <a:cs typeface="JasmineUPC" pitchFamily="18" charset="-34"/>
              </a:rPr>
              <a:t>10. Diversity Workforce</a:t>
            </a:r>
          </a:p>
          <a:p>
            <a:r>
              <a:rPr lang="en-US" b="1" dirty="0">
                <a:latin typeface="JasmineUPC" pitchFamily="18" charset="-34"/>
                <a:cs typeface="JasmineUPC" pitchFamily="18" charset="-34"/>
              </a:rPr>
              <a:t>11. Maximum Utilization</a:t>
            </a:r>
          </a:p>
          <a:p>
            <a:r>
              <a:rPr lang="en-US" b="1" dirty="0">
                <a:latin typeface="JasmineUPC" pitchFamily="18" charset="-34"/>
                <a:cs typeface="JasmineUPC" pitchFamily="18" charset="-34"/>
              </a:rPr>
              <a:t>12. Profit Center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556792"/>
            <a:ext cx="3672408" cy="424847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JasmineUPC" pitchFamily="18" charset="-34"/>
                <a:cs typeface="JasmineUPC" pitchFamily="18" charset="-34"/>
              </a:rPr>
              <a:t>1.Self – Control – Oriented</a:t>
            </a:r>
          </a:p>
          <a:p>
            <a:r>
              <a:rPr lang="en-US" b="1" dirty="0">
                <a:latin typeface="JasmineUPC" pitchFamily="18" charset="-34"/>
                <a:cs typeface="JasmineUPC" pitchFamily="18" charset="-34"/>
              </a:rPr>
              <a:t>2. Proactive Plan</a:t>
            </a:r>
          </a:p>
          <a:p>
            <a:r>
              <a:rPr lang="en-US" b="1" dirty="0">
                <a:latin typeface="JasmineUPC" pitchFamily="18" charset="-34"/>
                <a:cs typeface="JasmineUPC" pitchFamily="18" charset="-34"/>
              </a:rPr>
              <a:t>3. Long – Term Plan</a:t>
            </a:r>
          </a:p>
          <a:p>
            <a:r>
              <a:rPr lang="en-US" b="1" dirty="0">
                <a:latin typeface="JasmineUPC" pitchFamily="18" charset="-34"/>
                <a:cs typeface="JasmineUPC" pitchFamily="18" charset="-34"/>
              </a:rPr>
              <a:t>4. Multi </a:t>
            </a:r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Function</a:t>
            </a:r>
            <a:endParaRPr lang="en-US" b="1" dirty="0">
              <a:latin typeface="JasmineUPC" pitchFamily="18" charset="-34"/>
              <a:cs typeface="JasmineUPC" pitchFamily="18" charset="-34"/>
            </a:endParaRPr>
          </a:p>
          <a:p>
            <a:r>
              <a:rPr lang="en-US" b="1" dirty="0">
                <a:latin typeface="JasmineUPC" pitchFamily="18" charset="-34"/>
                <a:cs typeface="JasmineUPC" pitchFamily="18" charset="-34"/>
              </a:rPr>
              <a:t>5. Organic</a:t>
            </a:r>
          </a:p>
          <a:p>
            <a:r>
              <a:rPr lang="en-US" b="1" dirty="0">
                <a:latin typeface="JasmineUPC" pitchFamily="18" charset="-34"/>
                <a:cs typeface="JasmineUPC" pitchFamily="18" charset="-34"/>
              </a:rPr>
              <a:t>6. Proactive of Employee rights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6273225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3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228184" y="6133294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333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ความสำคัญของ </a:t>
            </a:r>
            <a:r>
              <a:rPr lang="en-US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HRM</a:t>
            </a:r>
            <a:endParaRPr lang="en-US" sz="5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651785" y="1772816"/>
            <a:ext cx="1656184" cy="64807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MAN</a:t>
            </a:r>
            <a:endParaRPr lang="en-US" sz="36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25573" y="3518521"/>
            <a:ext cx="2088232" cy="6480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CAPITAL</a:t>
            </a:r>
            <a:endParaRPr lang="en-US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660232" y="3496816"/>
            <a:ext cx="1944216" cy="64807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TECHNOLOGY</a:t>
            </a:r>
            <a:endParaRPr lang="en-US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2915816" y="2636912"/>
            <a:ext cx="2952328" cy="911731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latin typeface="JasmineUPC" pitchFamily="18" charset="-34"/>
                <a:cs typeface="JasmineUPC" pitchFamily="18" charset="-34"/>
              </a:rPr>
              <a:t>Success Organization</a:t>
            </a:r>
            <a:endParaRPr lang="en-US" sz="2300" b="1" dirty="0">
              <a:latin typeface="JasmineUPC" pitchFamily="18" charset="-34"/>
              <a:cs typeface="JasmineUPC" pitchFamily="18" charset="-34"/>
            </a:endParaRPr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 flipV="1">
            <a:off x="1269689" y="2096852"/>
            <a:ext cx="2284141" cy="1421669"/>
          </a:xfrm>
          <a:prstGeom prst="straightConnector1">
            <a:avLst/>
          </a:prstGeom>
          <a:ln w="28575" cap="rnd"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5350229" y="2045025"/>
            <a:ext cx="2290360" cy="1451791"/>
          </a:xfrm>
          <a:prstGeom prst="straightConnector1">
            <a:avLst/>
          </a:prstGeom>
          <a:ln w="28575" cap="rnd"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2313805" y="3842557"/>
            <a:ext cx="4346427" cy="0"/>
          </a:xfrm>
          <a:prstGeom prst="straightConnector1">
            <a:avLst/>
          </a:prstGeom>
          <a:ln w="28575" cap="rnd"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flipV="1">
            <a:off x="2313805" y="3356992"/>
            <a:ext cx="890043" cy="288034"/>
          </a:xfrm>
          <a:prstGeom prst="straightConnector1">
            <a:avLst/>
          </a:prstGeom>
          <a:ln w="28575" cap="rnd"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ลูกศรเชื่อมต่อแบบตรง 1030"/>
          <p:cNvCxnSpPr/>
          <p:nvPr/>
        </p:nvCxnSpPr>
        <p:spPr>
          <a:xfrm>
            <a:off x="5689646" y="3352799"/>
            <a:ext cx="936104" cy="288034"/>
          </a:xfrm>
          <a:prstGeom prst="straightConnector1">
            <a:avLst/>
          </a:prstGeom>
          <a:ln w="28575" cap="rnd">
            <a:bevel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0" b="11488"/>
          <a:stretch/>
        </p:blipFill>
        <p:spPr bwMode="auto">
          <a:xfrm>
            <a:off x="3203848" y="5131363"/>
            <a:ext cx="2261248" cy="172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160" y="6273225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4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440073" y="6238914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79877" y="2348880"/>
            <a:ext cx="0" cy="350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us 6"/>
          <p:cNvSpPr/>
          <p:nvPr/>
        </p:nvSpPr>
        <p:spPr>
          <a:xfrm>
            <a:off x="7506326" y="4144888"/>
            <a:ext cx="252028" cy="34252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สี่เหลี่ยมผืนผ้า 15"/>
          <p:cNvSpPr/>
          <p:nvPr/>
        </p:nvSpPr>
        <p:spPr>
          <a:xfrm>
            <a:off x="6625750" y="4567715"/>
            <a:ext cx="1944216" cy="64807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INNOVATION</a:t>
            </a:r>
            <a:endParaRPr lang="en-US" b="1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078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0442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PROCESS HRM</a:t>
            </a:r>
            <a:endParaRPr lang="th-TH" sz="5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1547664" y="2088569"/>
            <a:ext cx="1944216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Recruit</a:t>
            </a:r>
            <a:endParaRPr lang="en-US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5436096" y="2088569"/>
            <a:ext cx="1944216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Training</a:t>
            </a:r>
            <a:endParaRPr lang="en-US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3059832" y="3488432"/>
            <a:ext cx="2880320" cy="86409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HRM. Planning</a:t>
            </a:r>
            <a:endParaRPr lang="en-US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323528" y="3789040"/>
            <a:ext cx="1944216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Transfer</a:t>
            </a:r>
            <a:endParaRPr lang="en-US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1691680" y="5229200"/>
            <a:ext cx="230425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JasmineUPC" pitchFamily="18" charset="-34"/>
                <a:cs typeface="JasmineUPC" pitchFamily="18" charset="-34"/>
              </a:rPr>
              <a:t>Public Relation/ Labor law/</a:t>
            </a:r>
            <a:r>
              <a:rPr lang="en-US" sz="2000" b="1" dirty="0" err="1" smtClean="0">
                <a:latin typeface="JasmineUPC" pitchFamily="18" charset="-34"/>
                <a:cs typeface="JasmineUPC" pitchFamily="18" charset="-34"/>
              </a:rPr>
              <a:t>Walfair</a:t>
            </a:r>
            <a:endParaRPr lang="en-US" sz="20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5087686" y="5157192"/>
            <a:ext cx="2160240" cy="100811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JasmineUPC" pitchFamily="18" charset="-34"/>
                <a:cs typeface="JasmineUPC" pitchFamily="18" charset="-34"/>
              </a:rPr>
              <a:t>Benefit &amp; Remuneration</a:t>
            </a:r>
            <a:endParaRPr lang="en-US" sz="22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6535029" y="3645024"/>
            <a:ext cx="2122613" cy="86409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latin typeface="JasmineUPC" pitchFamily="18" charset="-34"/>
                <a:cs typeface="JasmineUPC" pitchFamily="18" charset="-34"/>
              </a:rPr>
              <a:t>Assessment/</a:t>
            </a:r>
          </a:p>
          <a:p>
            <a:pPr algn="ctr"/>
            <a:r>
              <a:rPr lang="en-US" sz="2300" b="1" dirty="0" smtClean="0">
                <a:latin typeface="JasmineUPC" pitchFamily="18" charset="-34"/>
                <a:cs typeface="JasmineUPC" pitchFamily="18" charset="-34"/>
              </a:rPr>
              <a:t>Evaluation</a:t>
            </a:r>
            <a:endParaRPr lang="en-US" sz="2300" b="1" dirty="0">
              <a:latin typeface="JasmineUPC" pitchFamily="18" charset="-34"/>
              <a:cs typeface="JasmineUPC" pitchFamily="18" charset="-34"/>
            </a:endParaRPr>
          </a:p>
        </p:txBody>
      </p:sp>
      <p:cxnSp>
        <p:nvCxnSpPr>
          <p:cNvPr id="12" name="ตัวเชื่อมต่อตรง 11"/>
          <p:cNvCxnSpPr>
            <a:stCxn id="4" idx="6"/>
            <a:endCxn id="5" idx="2"/>
          </p:cNvCxnSpPr>
          <p:nvPr/>
        </p:nvCxnSpPr>
        <p:spPr>
          <a:xfrm>
            <a:off x="3491880" y="2376601"/>
            <a:ext cx="1944216" cy="0"/>
          </a:xfrm>
          <a:prstGeom prst="line">
            <a:avLst/>
          </a:prstGeom>
          <a:ln w="28575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2771800" y="2664633"/>
            <a:ext cx="936104" cy="823799"/>
          </a:xfrm>
          <a:prstGeom prst="line">
            <a:avLst/>
          </a:prstGeom>
          <a:ln w="28575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 flipH="1">
            <a:off x="1295636" y="2638736"/>
            <a:ext cx="1296144" cy="1124407"/>
          </a:xfrm>
          <a:prstGeom prst="line">
            <a:avLst/>
          </a:prstGeom>
          <a:ln w="28575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6876256" y="2664633"/>
            <a:ext cx="504056" cy="980391"/>
          </a:xfrm>
          <a:prstGeom prst="line">
            <a:avLst/>
          </a:prstGeom>
          <a:ln w="28575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flipH="1">
            <a:off x="5292080" y="2664633"/>
            <a:ext cx="792088" cy="823799"/>
          </a:xfrm>
          <a:prstGeom prst="line">
            <a:avLst/>
          </a:prstGeom>
          <a:ln w="28575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1295636" y="4398505"/>
            <a:ext cx="972108" cy="936104"/>
          </a:xfrm>
          <a:prstGeom prst="line">
            <a:avLst/>
          </a:prstGeom>
          <a:ln w="28575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>
            <a:stCxn id="6" idx="2"/>
            <a:endCxn id="7" idx="6"/>
          </p:cNvCxnSpPr>
          <p:nvPr/>
        </p:nvCxnSpPr>
        <p:spPr>
          <a:xfrm flipH="1">
            <a:off x="2267744" y="3920480"/>
            <a:ext cx="792088" cy="156592"/>
          </a:xfrm>
          <a:prstGeom prst="line">
            <a:avLst/>
          </a:prstGeom>
          <a:ln w="28575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>
            <a:endCxn id="8" idx="0"/>
          </p:cNvCxnSpPr>
          <p:nvPr/>
        </p:nvCxnSpPr>
        <p:spPr>
          <a:xfrm flipH="1">
            <a:off x="2843808" y="4328999"/>
            <a:ext cx="1023680" cy="900201"/>
          </a:xfrm>
          <a:prstGeom prst="line">
            <a:avLst/>
          </a:prstGeom>
          <a:ln w="28575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>
            <a:endCxn id="9" idx="0"/>
          </p:cNvCxnSpPr>
          <p:nvPr/>
        </p:nvCxnSpPr>
        <p:spPr>
          <a:xfrm>
            <a:off x="5292080" y="4328999"/>
            <a:ext cx="875726" cy="828193"/>
          </a:xfrm>
          <a:prstGeom prst="line">
            <a:avLst/>
          </a:prstGeom>
          <a:ln w="28575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>
            <a:stCxn id="8" idx="6"/>
          </p:cNvCxnSpPr>
          <p:nvPr/>
        </p:nvCxnSpPr>
        <p:spPr>
          <a:xfrm>
            <a:off x="3995936" y="5733256"/>
            <a:ext cx="1091750" cy="0"/>
          </a:xfrm>
          <a:prstGeom prst="line">
            <a:avLst/>
          </a:prstGeom>
          <a:ln w="28575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>
            <a:stCxn id="10" idx="4"/>
          </p:cNvCxnSpPr>
          <p:nvPr/>
        </p:nvCxnSpPr>
        <p:spPr>
          <a:xfrm flipH="1">
            <a:off x="6876256" y="4509120"/>
            <a:ext cx="720080" cy="720080"/>
          </a:xfrm>
          <a:prstGeom prst="line">
            <a:avLst/>
          </a:prstGeom>
          <a:ln w="28575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160" y="6270790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5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6408204" y="6318131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Talent Management</a:t>
            </a:r>
            <a:endParaRPr lang="en-US" sz="5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JasmineUPC" pitchFamily="18" charset="-34"/>
                <a:cs typeface="JasmineUPC" pitchFamily="18" charset="-34"/>
              </a:rPr>
              <a:t>HIGH PERFORMANCE        HIGH POTENTIAL</a:t>
            </a:r>
            <a:endParaRPr lang="en-US" sz="40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4355976" y="1844824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26" y="2996952"/>
            <a:ext cx="4762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" y="6273225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6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6296057" y="6269059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548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92211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8 </a:t>
            </a:r>
            <a:r>
              <a:rPr lang="th-TH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ขั้นสร้างลูกน้องมืออาชีพ</a:t>
            </a:r>
            <a:endParaRPr lang="en-US" sz="5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25348184"/>
              </p:ext>
            </p:extLst>
          </p:nvPr>
        </p:nvGraphicFramePr>
        <p:xfrm>
          <a:off x="251520" y="980728"/>
          <a:ext cx="8208912" cy="549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" y="6273225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7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660232" y="6380040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7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371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ผู้นำแบบไหนลูกน้องโดนใจ</a:t>
            </a:r>
            <a:endParaRPr lang="en-US" sz="5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467600" cy="487375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1. ไม่เย่อยิ่ง			6. เป็นคนสุดท้ายที่ได้รับคำชม</a:t>
            </a:r>
          </a:p>
          <a:p>
            <a:pPr marL="0" indent="0">
              <a:buNone/>
            </a:pPr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2. เข้าถึงง่าย			7. เสียสละตนเอง</a:t>
            </a:r>
          </a:p>
          <a:p>
            <a:pPr marL="0" indent="0">
              <a:buNone/>
            </a:pPr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3. กล้าตัดสินใจ			8. เปิดเผย</a:t>
            </a:r>
          </a:p>
          <a:p>
            <a:pPr marL="0" indent="0">
              <a:buNone/>
            </a:pPr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4. คิดว่าทุกอย่างเป็นไปได้	9. ทำผิดได้</a:t>
            </a:r>
          </a:p>
          <a:p>
            <a:pPr marL="0" indent="0">
              <a:buNone/>
            </a:pPr>
            <a:r>
              <a:rPr lang="th-TH" sz="2800" b="1" dirty="0" smtClean="0">
                <a:latin typeface="JasmineUPC" pitchFamily="18" charset="-34"/>
                <a:cs typeface="JasmineUPC" pitchFamily="18" charset="-34"/>
              </a:rPr>
              <a:t>5. รับผิดชอบ			10. ไม่โกงกิน</a:t>
            </a:r>
            <a:endParaRPr lang="en-US" sz="28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9"/>
            <a:ext cx="4777752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" y="6273225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8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516145" y="6396233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583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สูตรลับบริหารคน</a:t>
            </a:r>
            <a:endParaRPr lang="en-US" sz="5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187624" y="1570484"/>
            <a:ext cx="7632848" cy="515719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สิงโต					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ฉลาม	</a:t>
            </a: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 เสือ </a:t>
            </a: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				จิ้งจอก</a:t>
            </a:r>
          </a:p>
          <a:p>
            <a:pPr marL="0" indent="0"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กระทิง					เต่า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แรด       				กระต่าย</a:t>
            </a: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	</a:t>
            </a:r>
            <a:endParaRPr lang="th-TH" sz="3600" b="1" dirty="0" smtClean="0">
              <a:latin typeface="JasmineUPC" pitchFamily="18" charset="-34"/>
              <a:cs typeface="JasmineUPC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ม้า	</a:t>
            </a:r>
          </a:p>
          <a:p>
            <a:pPr marL="0" indent="0">
              <a:buNone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ลิง </a:t>
            </a: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				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  <a:p>
            <a:pPr marL="0" indent="0">
              <a:buNone/>
            </a:pPr>
            <a:r>
              <a:rPr lang="th-TH" sz="3600" b="1" dirty="0">
                <a:latin typeface="JasmineUPC" pitchFamily="18" charset="-34"/>
                <a:cs typeface="JasmineUPC" pitchFamily="18" charset="-34"/>
              </a:rPr>
              <a:t>หอยทาก</a:t>
            </a:r>
          </a:p>
          <a:p>
            <a:pPr marL="0" indent="0">
              <a:buNone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																	</a:t>
            </a:r>
            <a:endParaRPr lang="en-US" sz="28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97152"/>
            <a:ext cx="3528392" cy="186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159" y="6273225"/>
            <a:ext cx="72008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9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370132" y="6304002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3"/>
              </a:rPr>
              <a:t>drru61@gmail.com</a:t>
            </a:r>
            <a:endParaRPr lang="en-US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6921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223</TotalTime>
  <Words>390</Words>
  <Application>Microsoft Office PowerPoint</Application>
  <PresentationFormat>On-screen Show (4:3)</PresentationFormat>
  <Paragraphs>123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PowerPoint Presentation</vt:lpstr>
      <vt:lpstr>HRM/HCM/PERSONNEL ADMINISTRTION</vt:lpstr>
      <vt:lpstr>HRM/HCM/PA</vt:lpstr>
      <vt:lpstr>ความสำคัญของ HRM</vt:lpstr>
      <vt:lpstr>PROCESS HRM</vt:lpstr>
      <vt:lpstr>Talent Management</vt:lpstr>
      <vt:lpstr>8 ขั้นสร้างลูกน้องมืออาชีพ</vt:lpstr>
      <vt:lpstr>ผู้นำแบบไหนลูกน้องโดนใจ</vt:lpstr>
      <vt:lpstr>สูตรลับบริหารคน</vt:lpstr>
      <vt:lpstr>กรณีศึกษา บมจ.มิตรผล</vt:lpstr>
      <vt:lpstr>กรณีศึกษา เวอร์จิ้นกรุ๊ฟ</vt:lpstr>
      <vt:lpstr>หลักจริยธรรมกับการบริหารทรัพยากรมนุษย์</vt:lpstr>
      <vt:lpstr>HRM กับ หลักธรรม</vt:lpstr>
      <vt:lpstr>การบริหารเวลา</vt:lpstr>
      <vt:lpstr>PowerPoint Presentation</vt:lpstr>
      <vt:lpstr>กรณีศึกษาแนวทางการบริหารเวลา 6 เดือน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 2209 Human resource Management and Development 25 ก.พ. 60 – 1 เม.ย. 60 เวลา 09.00-18.00 น. หมู่เรียน 02 polifical science รุ่น 35 ห้อง 3745 session 18 มี.ค. 2560 09.00-18.00 น.</dc:title>
  <dc:creator>intel</dc:creator>
  <cp:lastModifiedBy>SSRU</cp:lastModifiedBy>
  <cp:revision>36</cp:revision>
  <cp:lastPrinted>2021-12-14T08:08:41Z</cp:lastPrinted>
  <dcterms:created xsi:type="dcterms:W3CDTF">2017-03-17T09:00:57Z</dcterms:created>
  <dcterms:modified xsi:type="dcterms:W3CDTF">2021-12-14T09:13:08Z</dcterms:modified>
</cp:coreProperties>
</file>