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2" r:id="rId2"/>
    <p:sldId id="299" r:id="rId3"/>
    <p:sldId id="260" r:id="rId4"/>
    <p:sldId id="262" r:id="rId5"/>
    <p:sldId id="274" r:id="rId6"/>
    <p:sldId id="257" r:id="rId7"/>
    <p:sldId id="461" r:id="rId8"/>
    <p:sldId id="258" r:id="rId9"/>
    <p:sldId id="273" r:id="rId10"/>
    <p:sldId id="259" r:id="rId11"/>
    <p:sldId id="462" r:id="rId12"/>
    <p:sldId id="261" r:id="rId13"/>
    <p:sldId id="463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464" r:id="rId25"/>
    <p:sldId id="275" r:id="rId26"/>
    <p:sldId id="459" r:id="rId27"/>
    <p:sldId id="460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484" autoAdjust="0"/>
  </p:normalViewPr>
  <p:slideViewPr>
    <p:cSldViewPr>
      <p:cViewPr varScale="1">
        <p:scale>
          <a:sx n="62" d="100"/>
          <a:sy n="62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105BC-A8FE-4AD7-82FD-91515D5F727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A01B2F-FF05-4473-89E3-523117E6791F}">
      <dgm:prSet phldrT="[Text]" custT="1"/>
      <dgm:spPr/>
      <dgm:t>
        <a:bodyPr/>
        <a:lstStyle/>
        <a:p>
          <a:r>
            <a:rPr lang="en-US" sz="2400" b="1" dirty="0"/>
            <a:t>Planning</a:t>
          </a:r>
          <a:endParaRPr lang="th-TH" sz="2400" b="1" dirty="0"/>
        </a:p>
      </dgm:t>
    </dgm:pt>
    <dgm:pt modelId="{96CF93BE-A4F8-4E66-B020-1A41BC45896F}" type="parTrans" cxnId="{14C5F844-320C-454F-B052-3C2772C69E3C}">
      <dgm:prSet/>
      <dgm:spPr/>
      <dgm:t>
        <a:bodyPr/>
        <a:lstStyle/>
        <a:p>
          <a:endParaRPr lang="th-TH"/>
        </a:p>
      </dgm:t>
    </dgm:pt>
    <dgm:pt modelId="{7FA04A3B-CCE4-4E30-BA43-04FA200C9FC3}" type="sibTrans" cxnId="{14C5F844-320C-454F-B052-3C2772C69E3C}">
      <dgm:prSet/>
      <dgm:spPr/>
      <dgm:t>
        <a:bodyPr/>
        <a:lstStyle/>
        <a:p>
          <a:endParaRPr lang="th-TH"/>
        </a:p>
      </dgm:t>
    </dgm:pt>
    <dgm:pt modelId="{5980F4E3-BDE4-4EA0-9F69-DAB04CE84436}">
      <dgm:prSet phldrT="[Text]" custT="1"/>
      <dgm:spPr/>
      <dgm:t>
        <a:bodyPr/>
        <a:lstStyle/>
        <a:p>
          <a:r>
            <a:rPr lang="en-US" sz="2400" b="1" dirty="0"/>
            <a:t>Organizing</a:t>
          </a:r>
          <a:endParaRPr lang="th-TH" sz="2400" b="1" dirty="0"/>
        </a:p>
      </dgm:t>
    </dgm:pt>
    <dgm:pt modelId="{CE5601C1-2272-4CBC-B488-B46571BD25BA}" type="parTrans" cxnId="{5A5C2E52-19FD-425C-AEBA-7A08BA759245}">
      <dgm:prSet/>
      <dgm:spPr/>
      <dgm:t>
        <a:bodyPr/>
        <a:lstStyle/>
        <a:p>
          <a:endParaRPr lang="th-TH"/>
        </a:p>
      </dgm:t>
    </dgm:pt>
    <dgm:pt modelId="{5F60DE92-43F4-405A-B743-84DE81FB821D}" type="sibTrans" cxnId="{5A5C2E52-19FD-425C-AEBA-7A08BA759245}">
      <dgm:prSet/>
      <dgm:spPr/>
      <dgm:t>
        <a:bodyPr/>
        <a:lstStyle/>
        <a:p>
          <a:endParaRPr lang="th-TH"/>
        </a:p>
      </dgm:t>
    </dgm:pt>
    <dgm:pt modelId="{4ACB7710-A966-403C-AC67-6EE6DBA0AA7E}">
      <dgm:prSet phldrT="[Text]" custT="1"/>
      <dgm:spPr/>
      <dgm:t>
        <a:bodyPr/>
        <a:lstStyle/>
        <a:p>
          <a:r>
            <a:rPr lang="en-US" sz="2400" b="1" dirty="0"/>
            <a:t>Leading</a:t>
          </a:r>
          <a:endParaRPr lang="th-TH" sz="2400" b="1" dirty="0"/>
        </a:p>
      </dgm:t>
    </dgm:pt>
    <dgm:pt modelId="{9B1C303A-8474-42D7-B5E1-5B9301ECF23B}" type="parTrans" cxnId="{F981579E-8FEF-4C3E-A1B1-FA91FA203806}">
      <dgm:prSet/>
      <dgm:spPr/>
      <dgm:t>
        <a:bodyPr/>
        <a:lstStyle/>
        <a:p>
          <a:endParaRPr lang="th-TH"/>
        </a:p>
      </dgm:t>
    </dgm:pt>
    <dgm:pt modelId="{607F9490-BD90-4C14-81A8-2E68D1EE6AD6}" type="sibTrans" cxnId="{F981579E-8FEF-4C3E-A1B1-FA91FA203806}">
      <dgm:prSet/>
      <dgm:spPr/>
      <dgm:t>
        <a:bodyPr/>
        <a:lstStyle/>
        <a:p>
          <a:endParaRPr lang="th-TH"/>
        </a:p>
      </dgm:t>
    </dgm:pt>
    <dgm:pt modelId="{4A4B1807-D356-4AE4-9308-B4658868F06B}">
      <dgm:prSet phldrT="[Text]" custT="1"/>
      <dgm:spPr/>
      <dgm:t>
        <a:bodyPr/>
        <a:lstStyle/>
        <a:p>
          <a:r>
            <a:rPr lang="en-US" sz="2400" b="1" dirty="0"/>
            <a:t>Controlling</a:t>
          </a:r>
          <a:endParaRPr lang="th-TH" sz="2400" b="1" dirty="0"/>
        </a:p>
      </dgm:t>
    </dgm:pt>
    <dgm:pt modelId="{E93EDEEE-E3BB-4153-8F3A-642465069042}" type="parTrans" cxnId="{97B37678-82BD-48EF-8F90-094FBFE21A80}">
      <dgm:prSet/>
      <dgm:spPr/>
      <dgm:t>
        <a:bodyPr/>
        <a:lstStyle/>
        <a:p>
          <a:endParaRPr lang="th-TH"/>
        </a:p>
      </dgm:t>
    </dgm:pt>
    <dgm:pt modelId="{54148397-DF15-4AD6-913C-2AD04545EE4E}" type="sibTrans" cxnId="{97B37678-82BD-48EF-8F90-094FBFE21A80}">
      <dgm:prSet/>
      <dgm:spPr/>
      <dgm:t>
        <a:bodyPr/>
        <a:lstStyle/>
        <a:p>
          <a:endParaRPr lang="th-TH"/>
        </a:p>
      </dgm:t>
    </dgm:pt>
    <dgm:pt modelId="{E60466A1-14EB-42AB-8951-FC5C01450A63}" type="pres">
      <dgm:prSet presAssocID="{D63105BC-A8FE-4AD7-82FD-91515D5F727D}" presName="CompostProcess" presStyleCnt="0">
        <dgm:presLayoutVars>
          <dgm:dir/>
          <dgm:resizeHandles val="exact"/>
        </dgm:presLayoutVars>
      </dgm:prSet>
      <dgm:spPr/>
    </dgm:pt>
    <dgm:pt modelId="{65989A4E-DA92-4749-93E4-658AA0FB5F62}" type="pres">
      <dgm:prSet presAssocID="{D63105BC-A8FE-4AD7-82FD-91515D5F727D}" presName="arrow" presStyleLbl="bgShp" presStyleIdx="0" presStyleCnt="1" custLinFactNeighborY="-1772"/>
      <dgm:spPr/>
    </dgm:pt>
    <dgm:pt modelId="{A5306382-65F2-4A34-93FA-2B9017F073AE}" type="pres">
      <dgm:prSet presAssocID="{D63105BC-A8FE-4AD7-82FD-91515D5F727D}" presName="linearProcess" presStyleCnt="0"/>
      <dgm:spPr/>
    </dgm:pt>
    <dgm:pt modelId="{B44A20E9-4E84-4459-A674-9396774BD26B}" type="pres">
      <dgm:prSet presAssocID="{CCA01B2F-FF05-4473-89E3-523117E6791F}" presName="textNode" presStyleLbl="node1" presStyleIdx="0" presStyleCnt="4">
        <dgm:presLayoutVars>
          <dgm:bulletEnabled val="1"/>
        </dgm:presLayoutVars>
      </dgm:prSet>
      <dgm:spPr/>
    </dgm:pt>
    <dgm:pt modelId="{F4AEBE41-0E1F-4F97-BE01-002186DA7DD1}" type="pres">
      <dgm:prSet presAssocID="{7FA04A3B-CCE4-4E30-BA43-04FA200C9FC3}" presName="sibTrans" presStyleCnt="0"/>
      <dgm:spPr/>
    </dgm:pt>
    <dgm:pt modelId="{466A3755-FD03-4FC0-B9A4-0B148ACFCE75}" type="pres">
      <dgm:prSet presAssocID="{5980F4E3-BDE4-4EA0-9F69-DAB04CE84436}" presName="textNode" presStyleLbl="node1" presStyleIdx="1" presStyleCnt="4">
        <dgm:presLayoutVars>
          <dgm:bulletEnabled val="1"/>
        </dgm:presLayoutVars>
      </dgm:prSet>
      <dgm:spPr/>
    </dgm:pt>
    <dgm:pt modelId="{C52842A9-57EE-4300-8475-6CE27C3F11AE}" type="pres">
      <dgm:prSet presAssocID="{5F60DE92-43F4-405A-B743-84DE81FB821D}" presName="sibTrans" presStyleCnt="0"/>
      <dgm:spPr/>
    </dgm:pt>
    <dgm:pt modelId="{BA2DACF8-36C9-4D16-9743-0C5DB49A999B}" type="pres">
      <dgm:prSet presAssocID="{4ACB7710-A966-403C-AC67-6EE6DBA0AA7E}" presName="textNode" presStyleLbl="node1" presStyleIdx="2" presStyleCnt="4">
        <dgm:presLayoutVars>
          <dgm:bulletEnabled val="1"/>
        </dgm:presLayoutVars>
      </dgm:prSet>
      <dgm:spPr/>
    </dgm:pt>
    <dgm:pt modelId="{4A27E1D0-4AE0-4CA4-92C7-215073DDB510}" type="pres">
      <dgm:prSet presAssocID="{607F9490-BD90-4C14-81A8-2E68D1EE6AD6}" presName="sibTrans" presStyleCnt="0"/>
      <dgm:spPr/>
    </dgm:pt>
    <dgm:pt modelId="{469829E5-A861-45C1-B810-4F7F2F29D990}" type="pres">
      <dgm:prSet presAssocID="{4A4B1807-D356-4AE4-9308-B4658868F06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5830A03-C601-4232-AB9C-83A872B3633A}" type="presOf" srcId="{D63105BC-A8FE-4AD7-82FD-91515D5F727D}" destId="{E60466A1-14EB-42AB-8951-FC5C01450A63}" srcOrd="0" destOrd="0" presId="urn:microsoft.com/office/officeart/2005/8/layout/hProcess9"/>
    <dgm:cxn modelId="{903FC218-360D-4CCD-968C-AE44DBB970BF}" type="presOf" srcId="{5980F4E3-BDE4-4EA0-9F69-DAB04CE84436}" destId="{466A3755-FD03-4FC0-B9A4-0B148ACFCE75}" srcOrd="0" destOrd="0" presId="urn:microsoft.com/office/officeart/2005/8/layout/hProcess9"/>
    <dgm:cxn modelId="{14C5F844-320C-454F-B052-3C2772C69E3C}" srcId="{D63105BC-A8FE-4AD7-82FD-91515D5F727D}" destId="{CCA01B2F-FF05-4473-89E3-523117E6791F}" srcOrd="0" destOrd="0" parTransId="{96CF93BE-A4F8-4E66-B020-1A41BC45896F}" sibTransId="{7FA04A3B-CCE4-4E30-BA43-04FA200C9FC3}"/>
    <dgm:cxn modelId="{5A5C2E52-19FD-425C-AEBA-7A08BA759245}" srcId="{D63105BC-A8FE-4AD7-82FD-91515D5F727D}" destId="{5980F4E3-BDE4-4EA0-9F69-DAB04CE84436}" srcOrd="1" destOrd="0" parTransId="{CE5601C1-2272-4CBC-B488-B46571BD25BA}" sibTransId="{5F60DE92-43F4-405A-B743-84DE81FB821D}"/>
    <dgm:cxn modelId="{97B37678-82BD-48EF-8F90-094FBFE21A80}" srcId="{D63105BC-A8FE-4AD7-82FD-91515D5F727D}" destId="{4A4B1807-D356-4AE4-9308-B4658868F06B}" srcOrd="3" destOrd="0" parTransId="{E93EDEEE-E3BB-4153-8F3A-642465069042}" sibTransId="{54148397-DF15-4AD6-913C-2AD04545EE4E}"/>
    <dgm:cxn modelId="{D612497C-4455-4CFB-87D9-B96D815F55B1}" type="presOf" srcId="{CCA01B2F-FF05-4473-89E3-523117E6791F}" destId="{B44A20E9-4E84-4459-A674-9396774BD26B}" srcOrd="0" destOrd="0" presId="urn:microsoft.com/office/officeart/2005/8/layout/hProcess9"/>
    <dgm:cxn modelId="{F981579E-8FEF-4C3E-A1B1-FA91FA203806}" srcId="{D63105BC-A8FE-4AD7-82FD-91515D5F727D}" destId="{4ACB7710-A966-403C-AC67-6EE6DBA0AA7E}" srcOrd="2" destOrd="0" parTransId="{9B1C303A-8474-42D7-B5E1-5B9301ECF23B}" sibTransId="{607F9490-BD90-4C14-81A8-2E68D1EE6AD6}"/>
    <dgm:cxn modelId="{7DCDADE6-4D82-4170-9233-0451B6DF72B2}" type="presOf" srcId="{4ACB7710-A966-403C-AC67-6EE6DBA0AA7E}" destId="{BA2DACF8-36C9-4D16-9743-0C5DB49A999B}" srcOrd="0" destOrd="0" presId="urn:microsoft.com/office/officeart/2005/8/layout/hProcess9"/>
    <dgm:cxn modelId="{B7B676F1-9A97-49E6-8605-E78369F1EE00}" type="presOf" srcId="{4A4B1807-D356-4AE4-9308-B4658868F06B}" destId="{469829E5-A861-45C1-B810-4F7F2F29D990}" srcOrd="0" destOrd="0" presId="urn:microsoft.com/office/officeart/2005/8/layout/hProcess9"/>
    <dgm:cxn modelId="{58C46A1E-C1B2-4539-B3C6-51A8016C5A2F}" type="presParOf" srcId="{E60466A1-14EB-42AB-8951-FC5C01450A63}" destId="{65989A4E-DA92-4749-93E4-658AA0FB5F62}" srcOrd="0" destOrd="0" presId="urn:microsoft.com/office/officeart/2005/8/layout/hProcess9"/>
    <dgm:cxn modelId="{9FCC6D10-C66E-4725-9495-0D4F56546CBC}" type="presParOf" srcId="{E60466A1-14EB-42AB-8951-FC5C01450A63}" destId="{A5306382-65F2-4A34-93FA-2B9017F073AE}" srcOrd="1" destOrd="0" presId="urn:microsoft.com/office/officeart/2005/8/layout/hProcess9"/>
    <dgm:cxn modelId="{29CC0261-B40F-48CA-ADEC-986AEBB659D6}" type="presParOf" srcId="{A5306382-65F2-4A34-93FA-2B9017F073AE}" destId="{B44A20E9-4E84-4459-A674-9396774BD26B}" srcOrd="0" destOrd="0" presId="urn:microsoft.com/office/officeart/2005/8/layout/hProcess9"/>
    <dgm:cxn modelId="{C3FE1831-DAEC-48E5-AB4B-08587901A938}" type="presParOf" srcId="{A5306382-65F2-4A34-93FA-2B9017F073AE}" destId="{F4AEBE41-0E1F-4F97-BE01-002186DA7DD1}" srcOrd="1" destOrd="0" presId="urn:microsoft.com/office/officeart/2005/8/layout/hProcess9"/>
    <dgm:cxn modelId="{3407FD90-6E86-4C93-A456-AB1570020B2B}" type="presParOf" srcId="{A5306382-65F2-4A34-93FA-2B9017F073AE}" destId="{466A3755-FD03-4FC0-B9A4-0B148ACFCE75}" srcOrd="2" destOrd="0" presId="urn:microsoft.com/office/officeart/2005/8/layout/hProcess9"/>
    <dgm:cxn modelId="{AFF1CEE2-F598-4CFC-87DE-DBC9B9662215}" type="presParOf" srcId="{A5306382-65F2-4A34-93FA-2B9017F073AE}" destId="{C52842A9-57EE-4300-8475-6CE27C3F11AE}" srcOrd="3" destOrd="0" presId="urn:microsoft.com/office/officeart/2005/8/layout/hProcess9"/>
    <dgm:cxn modelId="{74D468AC-1C1C-4049-BCFD-169D43218588}" type="presParOf" srcId="{A5306382-65F2-4A34-93FA-2B9017F073AE}" destId="{BA2DACF8-36C9-4D16-9743-0C5DB49A999B}" srcOrd="4" destOrd="0" presId="urn:microsoft.com/office/officeart/2005/8/layout/hProcess9"/>
    <dgm:cxn modelId="{2B410321-2422-46EA-94DB-56DC0DD4B56A}" type="presParOf" srcId="{A5306382-65F2-4A34-93FA-2B9017F073AE}" destId="{4A27E1D0-4AE0-4CA4-92C7-215073DDB510}" srcOrd="5" destOrd="0" presId="urn:microsoft.com/office/officeart/2005/8/layout/hProcess9"/>
    <dgm:cxn modelId="{06D0FE4B-B2CA-4121-85F3-A1338051986B}" type="presParOf" srcId="{A5306382-65F2-4A34-93FA-2B9017F073AE}" destId="{469829E5-A861-45C1-B810-4F7F2F29D9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687EB-4E45-44A4-A5D6-51C2D5FE90FF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</dgm:pt>
    <dgm:pt modelId="{1A544FA0-CD87-4B74-8E1C-DEBA0FE2D3DD}">
      <dgm:prSet phldrT="[Text]" custT="1"/>
      <dgm:spPr/>
      <dgm:t>
        <a:bodyPr/>
        <a:lstStyle/>
        <a:p>
          <a:r>
            <a:rPr lang="en-US" sz="2800" dirty="0"/>
            <a:t>Where’re you ?</a:t>
          </a:r>
          <a:endParaRPr lang="th-TH" sz="2800" dirty="0"/>
        </a:p>
      </dgm:t>
    </dgm:pt>
    <dgm:pt modelId="{C32761A4-2E7E-4F74-971B-C69C981DB665}" type="parTrans" cxnId="{9666246E-E9B5-4DD1-A93C-1D681A3E46BA}">
      <dgm:prSet/>
      <dgm:spPr/>
      <dgm:t>
        <a:bodyPr/>
        <a:lstStyle/>
        <a:p>
          <a:endParaRPr lang="th-TH"/>
        </a:p>
      </dgm:t>
    </dgm:pt>
    <dgm:pt modelId="{E49F64E3-948F-4988-89F5-2D1A419880A3}" type="sibTrans" cxnId="{9666246E-E9B5-4DD1-A93C-1D681A3E46BA}">
      <dgm:prSet/>
      <dgm:spPr/>
      <dgm:t>
        <a:bodyPr/>
        <a:lstStyle/>
        <a:p>
          <a:endParaRPr lang="th-TH"/>
        </a:p>
      </dgm:t>
    </dgm:pt>
    <dgm:pt modelId="{10DA439C-61E5-4FDB-A76C-E5BCEA8C67B9}">
      <dgm:prSet phldrT="[Text]" custT="1"/>
      <dgm:spPr/>
      <dgm:t>
        <a:bodyPr/>
        <a:lstStyle/>
        <a:p>
          <a:r>
            <a:rPr lang="en-US" sz="2800" dirty="0"/>
            <a:t>Where do you want to go ?</a:t>
          </a:r>
          <a:endParaRPr lang="th-TH" sz="2800" dirty="0"/>
        </a:p>
      </dgm:t>
    </dgm:pt>
    <dgm:pt modelId="{000DBE6F-950A-4F1E-8E9F-301B2C406842}" type="parTrans" cxnId="{0B1467C8-4658-4D08-9678-F5BF83AB1FB5}">
      <dgm:prSet/>
      <dgm:spPr/>
      <dgm:t>
        <a:bodyPr/>
        <a:lstStyle/>
        <a:p>
          <a:endParaRPr lang="th-TH"/>
        </a:p>
      </dgm:t>
    </dgm:pt>
    <dgm:pt modelId="{A0457358-06DE-458E-ABC1-01C982F994F9}" type="sibTrans" cxnId="{0B1467C8-4658-4D08-9678-F5BF83AB1FB5}">
      <dgm:prSet/>
      <dgm:spPr/>
      <dgm:t>
        <a:bodyPr/>
        <a:lstStyle/>
        <a:p>
          <a:endParaRPr lang="th-TH"/>
        </a:p>
      </dgm:t>
    </dgm:pt>
    <dgm:pt modelId="{D88B6006-0F73-4BA9-AD4F-E42741B76F88}">
      <dgm:prSet phldrT="[Text]" custT="1"/>
      <dgm:spPr/>
      <dgm:t>
        <a:bodyPr/>
        <a:lstStyle/>
        <a:p>
          <a:r>
            <a:rPr lang="en-US" sz="2800" dirty="0"/>
            <a:t>How do you get there ?</a:t>
          </a:r>
          <a:endParaRPr lang="th-TH" sz="2800" dirty="0"/>
        </a:p>
      </dgm:t>
    </dgm:pt>
    <dgm:pt modelId="{45BF3E65-359B-4516-8941-E4D809248F60}" type="parTrans" cxnId="{E2CF6291-DCB2-42D0-BDFA-C6665617D139}">
      <dgm:prSet/>
      <dgm:spPr/>
      <dgm:t>
        <a:bodyPr/>
        <a:lstStyle/>
        <a:p>
          <a:endParaRPr lang="th-TH"/>
        </a:p>
      </dgm:t>
    </dgm:pt>
    <dgm:pt modelId="{70BBCCDC-B068-4BDE-AA72-4FFC9D58FB53}" type="sibTrans" cxnId="{E2CF6291-DCB2-42D0-BDFA-C6665617D139}">
      <dgm:prSet/>
      <dgm:spPr/>
      <dgm:t>
        <a:bodyPr/>
        <a:lstStyle/>
        <a:p>
          <a:endParaRPr lang="th-TH"/>
        </a:p>
      </dgm:t>
    </dgm:pt>
    <dgm:pt modelId="{3E7C8800-0363-4356-B1FF-ABCD666AD58E}" type="pres">
      <dgm:prSet presAssocID="{032687EB-4E45-44A4-A5D6-51C2D5FE90F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3C77FCE-A4CA-4E10-83AE-4C49CCD1CC2B}" type="pres">
      <dgm:prSet presAssocID="{1A544FA0-CD87-4B74-8E1C-DEBA0FE2D3DD}" presName="horFlow" presStyleCnt="0"/>
      <dgm:spPr/>
    </dgm:pt>
    <dgm:pt modelId="{8A28A5DF-7019-4020-8A80-97B4DB3F0267}" type="pres">
      <dgm:prSet presAssocID="{1A544FA0-CD87-4B74-8E1C-DEBA0FE2D3DD}" presName="bigChev" presStyleLbl="node1" presStyleIdx="0" presStyleCnt="3" custScaleX="230181"/>
      <dgm:spPr/>
    </dgm:pt>
    <dgm:pt modelId="{C25306E5-A716-419E-85CA-378DFF81BB18}" type="pres">
      <dgm:prSet presAssocID="{1A544FA0-CD87-4B74-8E1C-DEBA0FE2D3DD}" presName="vSp" presStyleCnt="0"/>
      <dgm:spPr/>
    </dgm:pt>
    <dgm:pt modelId="{9DDAB084-0D22-4C13-A0AA-815F9ED2BDA2}" type="pres">
      <dgm:prSet presAssocID="{10DA439C-61E5-4FDB-A76C-E5BCEA8C67B9}" presName="horFlow" presStyleCnt="0"/>
      <dgm:spPr/>
    </dgm:pt>
    <dgm:pt modelId="{B3DCD46E-6007-4E77-B76A-E1E7321FDCDB}" type="pres">
      <dgm:prSet presAssocID="{10DA439C-61E5-4FDB-A76C-E5BCEA8C67B9}" presName="bigChev" presStyleLbl="node1" presStyleIdx="1" presStyleCnt="3" custScaleX="230181"/>
      <dgm:spPr/>
    </dgm:pt>
    <dgm:pt modelId="{F4F0D13C-7FBE-43A7-B005-E1CF7A5D5A7A}" type="pres">
      <dgm:prSet presAssocID="{10DA439C-61E5-4FDB-A76C-E5BCEA8C67B9}" presName="vSp" presStyleCnt="0"/>
      <dgm:spPr/>
    </dgm:pt>
    <dgm:pt modelId="{E2114ABB-D405-4FB8-9AFA-C9773D407ECB}" type="pres">
      <dgm:prSet presAssocID="{D88B6006-0F73-4BA9-AD4F-E42741B76F88}" presName="horFlow" presStyleCnt="0"/>
      <dgm:spPr/>
    </dgm:pt>
    <dgm:pt modelId="{F465DF2F-CB26-4E59-9363-998F3907BD4D}" type="pres">
      <dgm:prSet presAssocID="{D88B6006-0F73-4BA9-AD4F-E42741B76F88}" presName="bigChev" presStyleLbl="node1" presStyleIdx="2" presStyleCnt="3" custScaleX="230181"/>
      <dgm:spPr/>
    </dgm:pt>
  </dgm:ptLst>
  <dgm:cxnLst>
    <dgm:cxn modelId="{8DBB3505-FC42-4278-91CC-051B60F07090}" type="presOf" srcId="{032687EB-4E45-44A4-A5D6-51C2D5FE90FF}" destId="{3E7C8800-0363-4356-B1FF-ABCD666AD58E}" srcOrd="0" destOrd="0" presId="urn:microsoft.com/office/officeart/2005/8/layout/lProcess3"/>
    <dgm:cxn modelId="{8FEB0618-CD75-47C3-924A-EDEEE8595847}" type="presOf" srcId="{1A544FA0-CD87-4B74-8E1C-DEBA0FE2D3DD}" destId="{8A28A5DF-7019-4020-8A80-97B4DB3F0267}" srcOrd="0" destOrd="0" presId="urn:microsoft.com/office/officeart/2005/8/layout/lProcess3"/>
    <dgm:cxn modelId="{9666246E-E9B5-4DD1-A93C-1D681A3E46BA}" srcId="{032687EB-4E45-44A4-A5D6-51C2D5FE90FF}" destId="{1A544FA0-CD87-4B74-8E1C-DEBA0FE2D3DD}" srcOrd="0" destOrd="0" parTransId="{C32761A4-2E7E-4F74-971B-C69C981DB665}" sibTransId="{E49F64E3-948F-4988-89F5-2D1A419880A3}"/>
    <dgm:cxn modelId="{E2CF6291-DCB2-42D0-BDFA-C6665617D139}" srcId="{032687EB-4E45-44A4-A5D6-51C2D5FE90FF}" destId="{D88B6006-0F73-4BA9-AD4F-E42741B76F88}" srcOrd="2" destOrd="0" parTransId="{45BF3E65-359B-4516-8941-E4D809248F60}" sibTransId="{70BBCCDC-B068-4BDE-AA72-4FFC9D58FB53}"/>
    <dgm:cxn modelId="{0B1467C8-4658-4D08-9678-F5BF83AB1FB5}" srcId="{032687EB-4E45-44A4-A5D6-51C2D5FE90FF}" destId="{10DA439C-61E5-4FDB-A76C-E5BCEA8C67B9}" srcOrd="1" destOrd="0" parTransId="{000DBE6F-950A-4F1E-8E9F-301B2C406842}" sibTransId="{A0457358-06DE-458E-ABC1-01C982F994F9}"/>
    <dgm:cxn modelId="{2F902CDE-80F3-4FE1-8BE0-FED08C40BA3E}" type="presOf" srcId="{D88B6006-0F73-4BA9-AD4F-E42741B76F88}" destId="{F465DF2F-CB26-4E59-9363-998F3907BD4D}" srcOrd="0" destOrd="0" presId="urn:microsoft.com/office/officeart/2005/8/layout/lProcess3"/>
    <dgm:cxn modelId="{BF3E24EA-F0CA-4856-981A-32200BAF858B}" type="presOf" srcId="{10DA439C-61E5-4FDB-A76C-E5BCEA8C67B9}" destId="{B3DCD46E-6007-4E77-B76A-E1E7321FDCDB}" srcOrd="0" destOrd="0" presId="urn:microsoft.com/office/officeart/2005/8/layout/lProcess3"/>
    <dgm:cxn modelId="{9EE1358F-C40C-4C93-BAD8-54E06C58FF98}" type="presParOf" srcId="{3E7C8800-0363-4356-B1FF-ABCD666AD58E}" destId="{D3C77FCE-A4CA-4E10-83AE-4C49CCD1CC2B}" srcOrd="0" destOrd="0" presId="urn:microsoft.com/office/officeart/2005/8/layout/lProcess3"/>
    <dgm:cxn modelId="{43D333D4-A322-4F39-BDEB-2D81D00CB225}" type="presParOf" srcId="{D3C77FCE-A4CA-4E10-83AE-4C49CCD1CC2B}" destId="{8A28A5DF-7019-4020-8A80-97B4DB3F0267}" srcOrd="0" destOrd="0" presId="urn:microsoft.com/office/officeart/2005/8/layout/lProcess3"/>
    <dgm:cxn modelId="{E5870737-00CB-4716-A0FA-E4EF9284BF58}" type="presParOf" srcId="{3E7C8800-0363-4356-B1FF-ABCD666AD58E}" destId="{C25306E5-A716-419E-85CA-378DFF81BB18}" srcOrd="1" destOrd="0" presId="urn:microsoft.com/office/officeart/2005/8/layout/lProcess3"/>
    <dgm:cxn modelId="{71A253D5-DC1F-4A45-A4DC-4926D1A6D31B}" type="presParOf" srcId="{3E7C8800-0363-4356-B1FF-ABCD666AD58E}" destId="{9DDAB084-0D22-4C13-A0AA-815F9ED2BDA2}" srcOrd="2" destOrd="0" presId="urn:microsoft.com/office/officeart/2005/8/layout/lProcess3"/>
    <dgm:cxn modelId="{C5315E71-FF36-4542-85EE-54307C9DBAD9}" type="presParOf" srcId="{9DDAB084-0D22-4C13-A0AA-815F9ED2BDA2}" destId="{B3DCD46E-6007-4E77-B76A-E1E7321FDCDB}" srcOrd="0" destOrd="0" presId="urn:microsoft.com/office/officeart/2005/8/layout/lProcess3"/>
    <dgm:cxn modelId="{C09D45D1-5B29-4214-A91C-E16C9F881157}" type="presParOf" srcId="{3E7C8800-0363-4356-B1FF-ABCD666AD58E}" destId="{F4F0D13C-7FBE-43A7-B005-E1CF7A5D5A7A}" srcOrd="3" destOrd="0" presId="urn:microsoft.com/office/officeart/2005/8/layout/lProcess3"/>
    <dgm:cxn modelId="{3DB21CDE-F439-4C0A-B164-BFB2B5C269C1}" type="presParOf" srcId="{3E7C8800-0363-4356-B1FF-ABCD666AD58E}" destId="{E2114ABB-D405-4FB8-9AFA-C9773D407ECB}" srcOrd="4" destOrd="0" presId="urn:microsoft.com/office/officeart/2005/8/layout/lProcess3"/>
    <dgm:cxn modelId="{6834BCB0-FCE4-4902-B8F3-590DDA57E041}" type="presParOf" srcId="{E2114ABB-D405-4FB8-9AFA-C9773D407ECB}" destId="{F465DF2F-CB26-4E59-9363-998F3907BD4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37704-DB05-44B4-B11D-7BF968868AD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91131E9F-D59D-4CF7-8237-D5E2457C0A46}">
      <dgm:prSet phldrT="[Text]" custT="1"/>
      <dgm:spPr/>
      <dgm:t>
        <a:bodyPr/>
        <a:lstStyle/>
        <a:p>
          <a:r>
            <a:rPr lang="en-US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Sourcing</a:t>
          </a:r>
          <a:endParaRPr lang="th-TH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05D8B82-DA32-4C81-AC9A-E0B98622B14E}" type="parTrans" cxnId="{FCBB6962-0373-4AC6-B57D-094FF627AC14}">
      <dgm:prSet/>
      <dgm:spPr/>
      <dgm:t>
        <a:bodyPr/>
        <a:lstStyle/>
        <a:p>
          <a:endParaRPr lang="th-TH"/>
        </a:p>
      </dgm:t>
    </dgm:pt>
    <dgm:pt modelId="{BCEADE84-D35F-4D4E-A92A-8AE4E9481CD9}" type="sibTrans" cxnId="{FCBB6962-0373-4AC6-B57D-094FF627AC14}">
      <dgm:prSet/>
      <dgm:spPr/>
      <dgm:t>
        <a:bodyPr/>
        <a:lstStyle/>
        <a:p>
          <a:endParaRPr lang="th-TH"/>
        </a:p>
      </dgm:t>
    </dgm:pt>
    <dgm:pt modelId="{B1D7BB26-1247-472F-B770-46E087273C0C}">
      <dgm:prSet phldrT="[Text]" custT="1"/>
      <dgm:spPr/>
      <dgm:t>
        <a:bodyPr/>
        <a:lstStyle/>
        <a:p>
          <a:r>
            <a:rPr lang="en-US" sz="2000" b="1" dirty="0">
              <a:latin typeface="TH Niramit AS" panose="02000506000000020004" pitchFamily="2" charset="-34"/>
              <a:cs typeface="TH Niramit AS" panose="02000506000000020004" pitchFamily="2" charset="-34"/>
            </a:rPr>
            <a:t>Screening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F49E898-A380-4D92-B135-C9A1DDB120ED}" type="parTrans" cxnId="{CD34D2F8-F655-479D-B452-BDD4C3227E49}">
      <dgm:prSet/>
      <dgm:spPr/>
      <dgm:t>
        <a:bodyPr/>
        <a:lstStyle/>
        <a:p>
          <a:endParaRPr lang="th-TH"/>
        </a:p>
      </dgm:t>
    </dgm:pt>
    <dgm:pt modelId="{5A83CB8B-18E0-4EB1-98CA-1D6B1C1CA4F6}" type="sibTrans" cxnId="{CD34D2F8-F655-479D-B452-BDD4C3227E49}">
      <dgm:prSet/>
      <dgm:spPr/>
      <dgm:t>
        <a:bodyPr/>
        <a:lstStyle/>
        <a:p>
          <a:endParaRPr lang="th-TH"/>
        </a:p>
      </dgm:t>
    </dgm:pt>
    <dgm:pt modelId="{4514E6BA-FA64-4ECD-A01A-8E1E18E83DFC}">
      <dgm:prSet phldrT="[Text]" custT="1"/>
      <dgm:spPr/>
      <dgm:t>
        <a:bodyPr/>
        <a:lstStyle/>
        <a:p>
          <a:r>
            <a:rPr lang="en-US" sz="2000" b="1" dirty="0">
              <a:latin typeface="TH Niramit AS" panose="02000506000000020004" pitchFamily="2" charset="-34"/>
              <a:cs typeface="TH Niramit AS" panose="02000506000000020004" pitchFamily="2" charset="-34"/>
            </a:rPr>
            <a:t>Selection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8728C61-ABF2-4BE5-828A-E389774957D0}" type="parTrans" cxnId="{FCD9173D-4F81-49F6-89C1-58E2D7AF74E8}">
      <dgm:prSet/>
      <dgm:spPr/>
      <dgm:t>
        <a:bodyPr/>
        <a:lstStyle/>
        <a:p>
          <a:endParaRPr lang="th-TH"/>
        </a:p>
      </dgm:t>
    </dgm:pt>
    <dgm:pt modelId="{56997CB4-FDC2-4152-9CB5-C11C14A66DC0}" type="sibTrans" cxnId="{FCD9173D-4F81-49F6-89C1-58E2D7AF74E8}">
      <dgm:prSet/>
      <dgm:spPr/>
      <dgm:t>
        <a:bodyPr/>
        <a:lstStyle/>
        <a:p>
          <a:endParaRPr lang="th-TH"/>
        </a:p>
      </dgm:t>
    </dgm:pt>
    <dgm:pt modelId="{7443541B-549D-47C0-888C-60E5A0C5B080}">
      <dgm:prSet phldrT="[Text]" custT="1"/>
      <dgm:spPr/>
      <dgm:t>
        <a:bodyPr/>
        <a:lstStyle/>
        <a:p>
          <a:r>
            <a:rPr lang="en-US" sz="1800" b="1" dirty="0">
              <a:latin typeface="TH Niramit AS" panose="02000506000000020004" pitchFamily="2" charset="-34"/>
              <a:cs typeface="TH Niramit AS" panose="02000506000000020004" pitchFamily="2" charset="-34"/>
            </a:rPr>
            <a:t>Deployment</a:t>
          </a:r>
          <a:endParaRPr lang="th-TH" sz="1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2F9F336-3817-4ED3-A12C-78311851866F}" type="parTrans" cxnId="{5F26B1BE-6072-4965-8339-1BD9C1FBAB4E}">
      <dgm:prSet/>
      <dgm:spPr/>
      <dgm:t>
        <a:bodyPr/>
        <a:lstStyle/>
        <a:p>
          <a:endParaRPr lang="th-TH"/>
        </a:p>
      </dgm:t>
    </dgm:pt>
    <dgm:pt modelId="{8AD92E90-F2C6-4770-B2A3-72F673E7815B}" type="sibTrans" cxnId="{5F26B1BE-6072-4965-8339-1BD9C1FBAB4E}">
      <dgm:prSet/>
      <dgm:spPr/>
      <dgm:t>
        <a:bodyPr/>
        <a:lstStyle/>
        <a:p>
          <a:endParaRPr lang="th-TH"/>
        </a:p>
      </dgm:t>
    </dgm:pt>
    <dgm:pt modelId="{3C962356-4419-4709-A367-219B9998AA21}">
      <dgm:prSet phldrT="[Text]" custT="1"/>
      <dgm:spPr/>
      <dgm:t>
        <a:bodyPr/>
        <a:lstStyle/>
        <a:p>
          <a:r>
            <a:rPr lang="en-US" sz="1600" b="1" dirty="0">
              <a:latin typeface="TH Niramit AS" panose="02000506000000020004" pitchFamily="2" charset="-34"/>
              <a:cs typeface="TH Niramit AS" panose="02000506000000020004" pitchFamily="2" charset="-34"/>
            </a:rPr>
            <a:t>Development</a:t>
          </a:r>
          <a:endParaRPr lang="th-TH" sz="16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1F431F2-2E55-46A6-BEB9-1285EC6E37A7}" type="parTrans" cxnId="{620059D5-9217-4226-B63B-C904944EFCDA}">
      <dgm:prSet/>
      <dgm:spPr/>
      <dgm:t>
        <a:bodyPr/>
        <a:lstStyle/>
        <a:p>
          <a:endParaRPr lang="th-TH"/>
        </a:p>
      </dgm:t>
    </dgm:pt>
    <dgm:pt modelId="{0AF2DE91-948B-4157-A969-59DB75EC6EA5}" type="sibTrans" cxnId="{620059D5-9217-4226-B63B-C904944EFCDA}">
      <dgm:prSet/>
      <dgm:spPr/>
      <dgm:t>
        <a:bodyPr/>
        <a:lstStyle/>
        <a:p>
          <a:endParaRPr lang="th-TH"/>
        </a:p>
      </dgm:t>
    </dgm:pt>
    <dgm:pt modelId="{BDB06114-9A87-4B61-9C4E-7667457001A3}">
      <dgm:prSet phldrT="[Text]" custT="1"/>
      <dgm:spPr/>
      <dgm:t>
        <a:bodyPr/>
        <a:lstStyle/>
        <a:p>
          <a:r>
            <a:rPr lang="en-US" sz="2000" b="1" dirty="0">
              <a:latin typeface="TH Niramit AS" panose="02000506000000020004" pitchFamily="2" charset="-34"/>
              <a:cs typeface="TH Niramit AS" panose="02000506000000020004" pitchFamily="2" charset="-34"/>
            </a:rPr>
            <a:t>Retention</a:t>
          </a:r>
          <a:endParaRPr lang="th-TH" sz="20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A8B9962-0F08-4975-8950-A31C9982DE91}" type="parTrans" cxnId="{59439B92-D86D-4CAD-8514-704C98D12DF0}">
      <dgm:prSet/>
      <dgm:spPr/>
      <dgm:t>
        <a:bodyPr/>
        <a:lstStyle/>
        <a:p>
          <a:endParaRPr lang="th-TH"/>
        </a:p>
      </dgm:t>
    </dgm:pt>
    <dgm:pt modelId="{CB3BE874-D8C4-4600-871A-2591E81E95DC}" type="sibTrans" cxnId="{59439B92-D86D-4CAD-8514-704C98D12DF0}">
      <dgm:prSet/>
      <dgm:spPr/>
      <dgm:t>
        <a:bodyPr/>
        <a:lstStyle/>
        <a:p>
          <a:endParaRPr lang="th-TH"/>
        </a:p>
      </dgm:t>
    </dgm:pt>
    <dgm:pt modelId="{6EC63A46-AAD5-4C31-B901-906970D7E7D1}" type="pres">
      <dgm:prSet presAssocID="{3F137704-DB05-44B4-B11D-7BF968868ADC}" presName="Name0" presStyleCnt="0">
        <dgm:presLayoutVars>
          <dgm:dir/>
          <dgm:animLvl val="lvl"/>
          <dgm:resizeHandles val="exact"/>
        </dgm:presLayoutVars>
      </dgm:prSet>
      <dgm:spPr/>
    </dgm:pt>
    <dgm:pt modelId="{81406186-4828-4861-8009-0FD9F5DF9D48}" type="pres">
      <dgm:prSet presAssocID="{91131E9F-D59D-4CF7-8237-D5E2457C0A4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5FE63AB-E8F4-46B5-BAA1-054BDF66ED87}" type="pres">
      <dgm:prSet presAssocID="{BCEADE84-D35F-4D4E-A92A-8AE4E9481CD9}" presName="parTxOnlySpace" presStyleCnt="0"/>
      <dgm:spPr/>
    </dgm:pt>
    <dgm:pt modelId="{0F993BCA-A336-4605-A4D2-070B02EF1497}" type="pres">
      <dgm:prSet presAssocID="{B1D7BB26-1247-472F-B770-46E087273C0C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0D7C1DE-EB2D-45A4-8941-F3CB358C078F}" type="pres">
      <dgm:prSet presAssocID="{5A83CB8B-18E0-4EB1-98CA-1D6B1C1CA4F6}" presName="parTxOnlySpace" presStyleCnt="0"/>
      <dgm:spPr/>
    </dgm:pt>
    <dgm:pt modelId="{C14866E1-5095-4C3F-86EB-203CD99F8E9C}" type="pres">
      <dgm:prSet presAssocID="{4514E6BA-FA64-4ECD-A01A-8E1E18E83DF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213E80F-489C-4822-96B5-B01DA48B5BA2}" type="pres">
      <dgm:prSet presAssocID="{56997CB4-FDC2-4152-9CB5-C11C14A66DC0}" presName="parTxOnlySpace" presStyleCnt="0"/>
      <dgm:spPr/>
    </dgm:pt>
    <dgm:pt modelId="{C81F7489-2A5B-4DAB-8144-194C28B0661B}" type="pres">
      <dgm:prSet presAssocID="{7443541B-549D-47C0-888C-60E5A0C5B08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B8D02E5-A58B-438A-8A24-86697D4CC823}" type="pres">
      <dgm:prSet presAssocID="{8AD92E90-F2C6-4770-B2A3-72F673E7815B}" presName="parTxOnlySpace" presStyleCnt="0"/>
      <dgm:spPr/>
    </dgm:pt>
    <dgm:pt modelId="{D47A8DF7-07D3-40D2-A801-4350F3B93554}" type="pres">
      <dgm:prSet presAssocID="{3C962356-4419-4709-A367-219B9998AA2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499261D-858D-4693-B9F0-4D78C9A8F8E2}" type="pres">
      <dgm:prSet presAssocID="{0AF2DE91-948B-4157-A969-59DB75EC6EA5}" presName="parTxOnlySpace" presStyleCnt="0"/>
      <dgm:spPr/>
    </dgm:pt>
    <dgm:pt modelId="{4732A194-92F4-4399-93FA-6409A41327AB}" type="pres">
      <dgm:prSet presAssocID="{BDB06114-9A87-4B61-9C4E-7667457001A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143B22-FBE9-46AE-9C5D-9AE44C15A646}" type="presOf" srcId="{91131E9F-D59D-4CF7-8237-D5E2457C0A46}" destId="{81406186-4828-4861-8009-0FD9F5DF9D48}" srcOrd="0" destOrd="0" presId="urn:microsoft.com/office/officeart/2005/8/layout/chevron1"/>
    <dgm:cxn modelId="{E047A82D-4B49-4C89-8643-2B9542275A2E}" type="presOf" srcId="{3C962356-4419-4709-A367-219B9998AA21}" destId="{D47A8DF7-07D3-40D2-A801-4350F3B93554}" srcOrd="0" destOrd="0" presId="urn:microsoft.com/office/officeart/2005/8/layout/chevron1"/>
    <dgm:cxn modelId="{FCD9173D-4F81-49F6-89C1-58E2D7AF74E8}" srcId="{3F137704-DB05-44B4-B11D-7BF968868ADC}" destId="{4514E6BA-FA64-4ECD-A01A-8E1E18E83DFC}" srcOrd="2" destOrd="0" parTransId="{68728C61-ABF2-4BE5-828A-E389774957D0}" sibTransId="{56997CB4-FDC2-4152-9CB5-C11C14A66DC0}"/>
    <dgm:cxn modelId="{FCBB6962-0373-4AC6-B57D-094FF627AC14}" srcId="{3F137704-DB05-44B4-B11D-7BF968868ADC}" destId="{91131E9F-D59D-4CF7-8237-D5E2457C0A46}" srcOrd="0" destOrd="0" parTransId="{105D8B82-DA32-4C81-AC9A-E0B98622B14E}" sibTransId="{BCEADE84-D35F-4D4E-A92A-8AE4E9481CD9}"/>
    <dgm:cxn modelId="{AD7B346B-D864-4362-BD04-E880A786D437}" type="presOf" srcId="{BDB06114-9A87-4B61-9C4E-7667457001A3}" destId="{4732A194-92F4-4399-93FA-6409A41327AB}" srcOrd="0" destOrd="0" presId="urn:microsoft.com/office/officeart/2005/8/layout/chevron1"/>
    <dgm:cxn modelId="{E4700C75-B417-4429-8918-A6E74EE46BED}" type="presOf" srcId="{B1D7BB26-1247-472F-B770-46E087273C0C}" destId="{0F993BCA-A336-4605-A4D2-070B02EF1497}" srcOrd="0" destOrd="0" presId="urn:microsoft.com/office/officeart/2005/8/layout/chevron1"/>
    <dgm:cxn modelId="{21DFC18C-8228-40FF-A350-A48229C16BA0}" type="presOf" srcId="{3F137704-DB05-44B4-B11D-7BF968868ADC}" destId="{6EC63A46-AAD5-4C31-B901-906970D7E7D1}" srcOrd="0" destOrd="0" presId="urn:microsoft.com/office/officeart/2005/8/layout/chevron1"/>
    <dgm:cxn modelId="{59439B92-D86D-4CAD-8514-704C98D12DF0}" srcId="{3F137704-DB05-44B4-B11D-7BF968868ADC}" destId="{BDB06114-9A87-4B61-9C4E-7667457001A3}" srcOrd="5" destOrd="0" parTransId="{BA8B9962-0F08-4975-8950-A31C9982DE91}" sibTransId="{CB3BE874-D8C4-4600-871A-2591E81E95DC}"/>
    <dgm:cxn modelId="{5F26B1BE-6072-4965-8339-1BD9C1FBAB4E}" srcId="{3F137704-DB05-44B4-B11D-7BF968868ADC}" destId="{7443541B-549D-47C0-888C-60E5A0C5B080}" srcOrd="3" destOrd="0" parTransId="{22F9F336-3817-4ED3-A12C-78311851866F}" sibTransId="{8AD92E90-F2C6-4770-B2A3-72F673E7815B}"/>
    <dgm:cxn modelId="{341F4AD0-9A20-480C-A634-A9E64E51047E}" type="presOf" srcId="{7443541B-549D-47C0-888C-60E5A0C5B080}" destId="{C81F7489-2A5B-4DAB-8144-194C28B0661B}" srcOrd="0" destOrd="0" presId="urn:microsoft.com/office/officeart/2005/8/layout/chevron1"/>
    <dgm:cxn modelId="{620059D5-9217-4226-B63B-C904944EFCDA}" srcId="{3F137704-DB05-44B4-B11D-7BF968868ADC}" destId="{3C962356-4419-4709-A367-219B9998AA21}" srcOrd="4" destOrd="0" parTransId="{F1F431F2-2E55-46A6-BEB9-1285EC6E37A7}" sibTransId="{0AF2DE91-948B-4157-A969-59DB75EC6EA5}"/>
    <dgm:cxn modelId="{BC5EBED6-70D4-4DD0-955B-254E068CC231}" type="presOf" srcId="{4514E6BA-FA64-4ECD-A01A-8E1E18E83DFC}" destId="{C14866E1-5095-4C3F-86EB-203CD99F8E9C}" srcOrd="0" destOrd="0" presId="urn:microsoft.com/office/officeart/2005/8/layout/chevron1"/>
    <dgm:cxn modelId="{CD34D2F8-F655-479D-B452-BDD4C3227E49}" srcId="{3F137704-DB05-44B4-B11D-7BF968868ADC}" destId="{B1D7BB26-1247-472F-B770-46E087273C0C}" srcOrd="1" destOrd="0" parTransId="{4F49E898-A380-4D92-B135-C9A1DDB120ED}" sibTransId="{5A83CB8B-18E0-4EB1-98CA-1D6B1C1CA4F6}"/>
    <dgm:cxn modelId="{C5A01757-0597-4F75-86D0-AC5D745ABBA2}" type="presParOf" srcId="{6EC63A46-AAD5-4C31-B901-906970D7E7D1}" destId="{81406186-4828-4861-8009-0FD9F5DF9D48}" srcOrd="0" destOrd="0" presId="urn:microsoft.com/office/officeart/2005/8/layout/chevron1"/>
    <dgm:cxn modelId="{39A585F9-EAFB-4067-89EB-9FC95E507ACE}" type="presParOf" srcId="{6EC63A46-AAD5-4C31-B901-906970D7E7D1}" destId="{C5FE63AB-E8F4-46B5-BAA1-054BDF66ED87}" srcOrd="1" destOrd="0" presId="urn:microsoft.com/office/officeart/2005/8/layout/chevron1"/>
    <dgm:cxn modelId="{6B43FF50-A9AF-439F-BF26-689FC3CD20DB}" type="presParOf" srcId="{6EC63A46-AAD5-4C31-B901-906970D7E7D1}" destId="{0F993BCA-A336-4605-A4D2-070B02EF1497}" srcOrd="2" destOrd="0" presId="urn:microsoft.com/office/officeart/2005/8/layout/chevron1"/>
    <dgm:cxn modelId="{2C7129BC-E0DD-43ED-AA07-868FD69CE05C}" type="presParOf" srcId="{6EC63A46-AAD5-4C31-B901-906970D7E7D1}" destId="{80D7C1DE-EB2D-45A4-8941-F3CB358C078F}" srcOrd="3" destOrd="0" presId="urn:microsoft.com/office/officeart/2005/8/layout/chevron1"/>
    <dgm:cxn modelId="{F9BA9BA4-6D19-4C9C-A189-30B24EBC859B}" type="presParOf" srcId="{6EC63A46-AAD5-4C31-B901-906970D7E7D1}" destId="{C14866E1-5095-4C3F-86EB-203CD99F8E9C}" srcOrd="4" destOrd="0" presId="urn:microsoft.com/office/officeart/2005/8/layout/chevron1"/>
    <dgm:cxn modelId="{F92B2C58-9B98-4025-BFF9-7CCDCDD6AE5C}" type="presParOf" srcId="{6EC63A46-AAD5-4C31-B901-906970D7E7D1}" destId="{3213E80F-489C-4822-96B5-B01DA48B5BA2}" srcOrd="5" destOrd="0" presId="urn:microsoft.com/office/officeart/2005/8/layout/chevron1"/>
    <dgm:cxn modelId="{F9D682FE-10EC-4C08-9108-46542C5BEE3B}" type="presParOf" srcId="{6EC63A46-AAD5-4C31-B901-906970D7E7D1}" destId="{C81F7489-2A5B-4DAB-8144-194C28B0661B}" srcOrd="6" destOrd="0" presId="urn:microsoft.com/office/officeart/2005/8/layout/chevron1"/>
    <dgm:cxn modelId="{72912F9F-AE1B-42E8-B45F-F1E0C1E5BF60}" type="presParOf" srcId="{6EC63A46-AAD5-4C31-B901-906970D7E7D1}" destId="{BB8D02E5-A58B-438A-8A24-86697D4CC823}" srcOrd="7" destOrd="0" presId="urn:microsoft.com/office/officeart/2005/8/layout/chevron1"/>
    <dgm:cxn modelId="{D8D65540-D13F-4306-B0E3-E7932107BBC2}" type="presParOf" srcId="{6EC63A46-AAD5-4C31-B901-906970D7E7D1}" destId="{D47A8DF7-07D3-40D2-A801-4350F3B93554}" srcOrd="8" destOrd="0" presId="urn:microsoft.com/office/officeart/2005/8/layout/chevron1"/>
    <dgm:cxn modelId="{BA6A22DF-010A-44EB-906C-0F5C4AFD6D58}" type="presParOf" srcId="{6EC63A46-AAD5-4C31-B901-906970D7E7D1}" destId="{F499261D-858D-4693-B9F0-4D78C9A8F8E2}" srcOrd="9" destOrd="0" presId="urn:microsoft.com/office/officeart/2005/8/layout/chevron1"/>
    <dgm:cxn modelId="{3AAA8849-976F-4E81-9F11-F348CA6E44C7}" type="presParOf" srcId="{6EC63A46-AAD5-4C31-B901-906970D7E7D1}" destId="{4732A194-92F4-4399-93FA-6409A41327A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9A4E-DA92-4749-93E4-658AA0FB5F62}">
      <dsp:nvSpPr>
        <dsp:cNvPr id="0" name=""/>
        <dsp:cNvSpPr/>
      </dsp:nvSpPr>
      <dsp:spPr>
        <a:xfrm>
          <a:off x="572642" y="0"/>
          <a:ext cx="6489943" cy="28083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A20E9-4E84-4459-A674-9396774BD26B}">
      <dsp:nvSpPr>
        <dsp:cNvPr id="0" name=""/>
        <dsp:cNvSpPr/>
      </dsp:nvSpPr>
      <dsp:spPr>
        <a:xfrm>
          <a:off x="2609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Planning</a:t>
          </a:r>
          <a:endParaRPr lang="th-TH" sz="2400" b="1" kern="1200" dirty="0"/>
        </a:p>
      </dsp:txBody>
      <dsp:txXfrm>
        <a:off x="57445" y="897329"/>
        <a:ext cx="1585885" cy="1013652"/>
      </dsp:txXfrm>
    </dsp:sp>
    <dsp:sp modelId="{466A3755-FD03-4FC0-B9A4-0B148ACFCE75}">
      <dsp:nvSpPr>
        <dsp:cNvPr id="0" name=""/>
        <dsp:cNvSpPr/>
      </dsp:nvSpPr>
      <dsp:spPr>
        <a:xfrm>
          <a:off x="198076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Organizing</a:t>
          </a:r>
          <a:endParaRPr lang="th-TH" sz="2400" b="1" kern="1200" dirty="0"/>
        </a:p>
      </dsp:txBody>
      <dsp:txXfrm>
        <a:off x="2035596" y="897329"/>
        <a:ext cx="1585885" cy="1013652"/>
      </dsp:txXfrm>
    </dsp:sp>
    <dsp:sp modelId="{BA2DACF8-36C9-4D16-9743-0C5DB49A999B}">
      <dsp:nvSpPr>
        <dsp:cNvPr id="0" name=""/>
        <dsp:cNvSpPr/>
      </dsp:nvSpPr>
      <dsp:spPr>
        <a:xfrm>
          <a:off x="395891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Leading</a:t>
          </a:r>
          <a:endParaRPr lang="th-TH" sz="2400" b="1" kern="1200" dirty="0"/>
        </a:p>
      </dsp:txBody>
      <dsp:txXfrm>
        <a:off x="4013746" y="897329"/>
        <a:ext cx="1585885" cy="1013652"/>
      </dsp:txXfrm>
    </dsp:sp>
    <dsp:sp modelId="{469829E5-A861-45C1-B810-4F7F2F29D990}">
      <dsp:nvSpPr>
        <dsp:cNvPr id="0" name=""/>
        <dsp:cNvSpPr/>
      </dsp:nvSpPr>
      <dsp:spPr>
        <a:xfrm>
          <a:off x="593706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Controlling</a:t>
          </a:r>
          <a:endParaRPr lang="th-TH" sz="2400" b="1" kern="1200" dirty="0"/>
        </a:p>
      </dsp:txBody>
      <dsp:txXfrm>
        <a:off x="5991896" y="897329"/>
        <a:ext cx="1585885" cy="101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8A5DF-7019-4020-8A80-97B4DB3F0267}">
      <dsp:nvSpPr>
        <dsp:cNvPr id="0" name=""/>
        <dsp:cNvSpPr/>
      </dsp:nvSpPr>
      <dsp:spPr>
        <a:xfrm>
          <a:off x="2170" y="177332"/>
          <a:ext cx="5252243" cy="912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Where’re you ?</a:t>
          </a:r>
          <a:endParaRPr lang="th-TH" sz="2800" kern="1200" dirty="0"/>
        </a:p>
      </dsp:txBody>
      <dsp:txXfrm>
        <a:off x="458528" y="177332"/>
        <a:ext cx="4339528" cy="912715"/>
      </dsp:txXfrm>
    </dsp:sp>
    <dsp:sp modelId="{B3DCD46E-6007-4E77-B76A-E1E7321FDCDB}">
      <dsp:nvSpPr>
        <dsp:cNvPr id="0" name=""/>
        <dsp:cNvSpPr/>
      </dsp:nvSpPr>
      <dsp:spPr>
        <a:xfrm>
          <a:off x="2170" y="1217828"/>
          <a:ext cx="5252243" cy="912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Where do you want to go ?</a:t>
          </a:r>
          <a:endParaRPr lang="th-TH" sz="2800" kern="1200" dirty="0"/>
        </a:p>
      </dsp:txBody>
      <dsp:txXfrm>
        <a:off x="458528" y="1217828"/>
        <a:ext cx="4339528" cy="912715"/>
      </dsp:txXfrm>
    </dsp:sp>
    <dsp:sp modelId="{F465DF2F-CB26-4E59-9363-998F3907BD4D}">
      <dsp:nvSpPr>
        <dsp:cNvPr id="0" name=""/>
        <dsp:cNvSpPr/>
      </dsp:nvSpPr>
      <dsp:spPr>
        <a:xfrm>
          <a:off x="2170" y="2258323"/>
          <a:ext cx="5252243" cy="9127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do you get there ?</a:t>
          </a:r>
          <a:endParaRPr lang="th-TH" sz="2800" kern="1200" dirty="0"/>
        </a:p>
      </dsp:txBody>
      <dsp:txXfrm>
        <a:off x="458528" y="2258323"/>
        <a:ext cx="4339528" cy="912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06186-4828-4861-8009-0FD9F5DF9D48}">
      <dsp:nvSpPr>
        <dsp:cNvPr id="0" name=""/>
        <dsp:cNvSpPr/>
      </dsp:nvSpPr>
      <dsp:spPr>
        <a:xfrm>
          <a:off x="4377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Sourcing</a:t>
          </a:r>
          <a:endParaRPr lang="th-TH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30040" y="286404"/>
        <a:ext cx="976989" cy="651326"/>
      </dsp:txXfrm>
    </dsp:sp>
    <dsp:sp modelId="{0F993BCA-A336-4605-A4D2-070B02EF1497}">
      <dsp:nvSpPr>
        <dsp:cNvPr id="0" name=""/>
        <dsp:cNvSpPr/>
      </dsp:nvSpPr>
      <dsp:spPr>
        <a:xfrm>
          <a:off x="1469860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Screening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795523" y="286404"/>
        <a:ext cx="976989" cy="651326"/>
      </dsp:txXfrm>
    </dsp:sp>
    <dsp:sp modelId="{C14866E1-5095-4C3F-86EB-203CD99F8E9C}">
      <dsp:nvSpPr>
        <dsp:cNvPr id="0" name=""/>
        <dsp:cNvSpPr/>
      </dsp:nvSpPr>
      <dsp:spPr>
        <a:xfrm>
          <a:off x="2935344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Selection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261007" y="286404"/>
        <a:ext cx="976989" cy="651326"/>
      </dsp:txXfrm>
    </dsp:sp>
    <dsp:sp modelId="{C81F7489-2A5B-4DAB-8144-194C28B0661B}">
      <dsp:nvSpPr>
        <dsp:cNvPr id="0" name=""/>
        <dsp:cNvSpPr/>
      </dsp:nvSpPr>
      <dsp:spPr>
        <a:xfrm>
          <a:off x="4400828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Deployment</a:t>
          </a:r>
          <a:endParaRPr lang="th-TH" sz="1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726491" y="286404"/>
        <a:ext cx="976989" cy="651326"/>
      </dsp:txXfrm>
    </dsp:sp>
    <dsp:sp modelId="{D47A8DF7-07D3-40D2-A801-4350F3B93554}">
      <dsp:nvSpPr>
        <dsp:cNvPr id="0" name=""/>
        <dsp:cNvSpPr/>
      </dsp:nvSpPr>
      <dsp:spPr>
        <a:xfrm>
          <a:off x="5866311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Development</a:t>
          </a:r>
          <a:endParaRPr lang="th-TH" sz="16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6191974" y="286404"/>
        <a:ext cx="976989" cy="651326"/>
      </dsp:txXfrm>
    </dsp:sp>
    <dsp:sp modelId="{4732A194-92F4-4399-93FA-6409A41327AB}">
      <dsp:nvSpPr>
        <dsp:cNvPr id="0" name=""/>
        <dsp:cNvSpPr/>
      </dsp:nvSpPr>
      <dsp:spPr>
        <a:xfrm>
          <a:off x="7331795" y="286404"/>
          <a:ext cx="1628315" cy="6513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Retention</a:t>
          </a:r>
          <a:endParaRPr lang="th-TH" sz="20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657458" y="286404"/>
        <a:ext cx="976989" cy="65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AAE9-7CAD-4A10-B055-49847B7C1530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00EF-34F0-4F6C-A385-471825D02C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8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00EF-34F0-4F6C-A385-471825D02C5F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60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00EF-34F0-4F6C-A385-471825D02C5F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6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MBF</a:t>
            </a:r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5686</a:t>
            </a:r>
            <a:b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Professional Football management</a:t>
            </a:r>
            <a:endParaRPr lang="th-TH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792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0940" cy="548640"/>
          </a:xfrm>
        </p:spPr>
        <p:txBody>
          <a:bodyPr/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องค์ประกอบของการจัดการองค์กร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187977"/>
              </p:ext>
            </p:extLst>
          </p:nvPr>
        </p:nvGraphicFramePr>
        <p:xfrm>
          <a:off x="349278" y="804537"/>
          <a:ext cx="8424936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ขั้นตอน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การจัดองค์กร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เหตุผล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การกำหนดงาน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การแบ่งงาน</a:t>
                      </a:r>
                    </a:p>
                    <a:p>
                      <a:pPr algn="ctr"/>
                      <a:r>
                        <a:rPr lang="en-US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(Division of Work)</a:t>
                      </a:r>
                      <a:endParaRPr lang="th-TH" sz="2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จัดงานทุกชนิดในรูปของกลุ่มงาน</a:t>
                      </a:r>
                      <a:r>
                        <a:rPr lang="th-TH" sz="2400" baseline="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โดยแต่ละกลุ่มงานก็มีการวางกำลังคนเพื่อจัดทำ</a:t>
                      </a:r>
                      <a:endParaRPr lang="en-US" sz="2400" baseline="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จัดกลุ่มหน่วยงาน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การจัดแผนงาน</a:t>
                      </a:r>
                    </a:p>
                    <a:p>
                      <a:pPr algn="ctr"/>
                      <a:r>
                        <a:rPr lang="en-US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(Departmentalization)</a:t>
                      </a:r>
                      <a:endParaRPr lang="th-TH" sz="2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การวางแผงโครงสร้างเพื่อรวมกลุ่มงานให้สอดคล้องกัน</a:t>
                      </a:r>
                      <a:endParaRPr lang="en-US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กระจายและมอบหมายหน้าที่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การกระจายอำนาจหน้าที่</a:t>
                      </a:r>
                    </a:p>
                    <a:p>
                      <a:pPr algn="ctr"/>
                      <a:r>
                        <a:rPr lang="en-US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(Distribution</a:t>
                      </a:r>
                      <a:r>
                        <a:rPr lang="en-US" sz="2400" b="1" baseline="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of Authority)</a:t>
                      </a:r>
                      <a:endParaRPr lang="th-TH" sz="2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กำหนดมอบหน้าหน้าที่และบุคคลผู้รับผิดชอบ</a:t>
                      </a:r>
                    </a:p>
                    <a:p>
                      <a:pPr algn="ctr"/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เชื่อมโยงหน่วยงาน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การประสานงาน</a:t>
                      </a:r>
                    </a:p>
                    <a:p>
                      <a:pPr algn="ctr"/>
                      <a:r>
                        <a:rPr lang="en-US" sz="2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(Co – ordination)</a:t>
                      </a:r>
                      <a:endParaRPr lang="th-TH" sz="2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การเชื่อมโยงในรูปแบบที่เหมาะสมเพื่อส่งเสริมและสนับสนุนการดำเนินงาน</a:t>
                      </a:r>
                      <a:endParaRPr lang="en-US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2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49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Division of Work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– การแบ่งงาน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Job Scope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ขอบข่ายงาน </a:t>
            </a:r>
          </a:p>
          <a:p>
            <a:pPr marL="802386" lvl="4" indent="-285750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จำนวนงานที่ได้รับมอบหมายและรับผิดชอบ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Job Depth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ความลึกของงาน </a:t>
            </a:r>
          </a:p>
          <a:p>
            <a:pPr marL="802386" lvl="4" indent="-285750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การจัดระดับการควบคุม ที่มีผู้ปฏิบัติงานเหนืองานที่ตนรับผิดชอบ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Task Characteristics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ลักษณะงาน </a:t>
            </a:r>
          </a:p>
          <a:p>
            <a:pPr marL="802386" lvl="4" indent="-285750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การจัดคนให้เข้ากับลักษณะงานที่ทำ เพื่อเกิดประสิทธิภาพและความพึงพอใจ</a:t>
            </a:r>
          </a:p>
        </p:txBody>
      </p:sp>
    </p:spTree>
    <p:extLst>
      <p:ext uri="{BB962C8B-B14F-4D97-AF65-F5344CB8AC3E}">
        <p14:creationId xmlns:p14="http://schemas.microsoft.com/office/powerpoint/2010/main" val="266182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Departmentalization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– การจัดแผนงาน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73" y="1133565"/>
            <a:ext cx="7520940" cy="2079412"/>
          </a:xfrm>
        </p:spPr>
        <p:txBody>
          <a:bodyPr>
            <a:noAutofit/>
          </a:bodyPr>
          <a:lstStyle/>
          <a:p>
            <a:pPr marL="0" indent="0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เพื่อรวมกิจกรรมที่ลักษณะเฉพาะ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สะดวกในการบริหาร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การควบคุมการบริหารงาน</a:t>
            </a:r>
          </a:p>
          <a:p>
            <a:pPr marL="0" indent="0"/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050" name="Picture 2" descr="ผลการค้นหารูปภาพสำหรับ 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1" y="3423450"/>
            <a:ext cx="4274389" cy="29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57BF5-6058-439A-A7C2-648BE7666397}"/>
              </a:ext>
            </a:extLst>
          </p:cNvPr>
          <p:cNvSpPr txBox="1">
            <a:spLocks/>
          </p:cNvSpPr>
          <p:nvPr/>
        </p:nvSpPr>
        <p:spPr>
          <a:xfrm>
            <a:off x="4602841" y="1133565"/>
            <a:ext cx="4464496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ประสิทธิภาพในการจัดการ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กำหนดภาระงานผูกพัน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ประเมินผลการปฏิบัติงาน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ควบคุมการปฏิบัติงาน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พัฒนาทักษะการปฏิบัติงาน</a:t>
            </a:r>
          </a:p>
          <a:p>
            <a:pPr lvl="3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เปิดโอกาสในการเลื่อนตำแหน่ง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34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640960" cy="548640"/>
          </a:xfrm>
        </p:spPr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Distribution of Authority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การกระจายอำนาจ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25132"/>
            <a:ext cx="8352928" cy="487599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การกำหนดหน้าที่รับผิดชอบสำหรับงานนั้นๆ พร้อมทั้งมอบหมายหน้าที่ และการตัดสินใจในการบริหาร</a:t>
            </a:r>
          </a:p>
          <a:p>
            <a:pPr lvl="5">
              <a:buFont typeface="Arial" pitchFamily="34" charset="0"/>
              <a:buChar char="•"/>
            </a:pP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Line Authority</a:t>
            </a:r>
          </a:p>
          <a:p>
            <a:pPr lvl="5">
              <a:buFont typeface="Arial" pitchFamily="34" charset="0"/>
              <a:buChar char="•"/>
            </a:pP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Staff Authority</a:t>
            </a:r>
          </a:p>
          <a:p>
            <a:pPr lvl="5">
              <a:buFont typeface="Arial" pitchFamily="34" charset="0"/>
              <a:buChar char="•"/>
            </a:pPr>
            <a:r>
              <a:rPr lang="en-US" sz="2600" dirty="0">
                <a:latin typeface="TH Niramit AS" panose="02000506000000020004" pitchFamily="2" charset="-34"/>
                <a:cs typeface="TH Niramit AS" panose="02000506000000020004" pitchFamily="2" charset="-34"/>
              </a:rPr>
              <a:t>Function Authority</a:t>
            </a:r>
            <a:endParaRPr lang="th-TH" sz="2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การมอบหมายงาน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Responsibility -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กำหนดความรับผิดชอบ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Authority -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มอบหมายอำนาจและหน้าที่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Accountability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ทำให้เกิดความสำนึกถึงภาระหน้าที่</a:t>
            </a:r>
          </a:p>
          <a:p>
            <a:pPr marL="0" indent="0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0899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Co – ordination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- การประสานงาน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496944" cy="3579849"/>
          </a:xfrm>
        </p:spPr>
        <p:txBody>
          <a:bodyPr/>
          <a:lstStyle/>
          <a:p>
            <a:r>
              <a:rPr lang="th-TH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การเชื่อมโยงกิจกรรม หรือการประสานงานต่างๆ ของคนในหน่วยงานให้นำมารวมเข้าด้วยกัน เพื่อประโยชน์สูงสุด และสามารถบรรลุเป้าหมาย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09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4277"/>
            <a:ext cx="3958468" cy="2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1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Function Organization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Geographic Departmentation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Customer Departmentation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Product Departmentation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Matrix Organization</a:t>
            </a:r>
          </a:p>
        </p:txBody>
      </p:sp>
      <p:pic>
        <p:nvPicPr>
          <p:cNvPr id="3074" name="Picture 2" descr="ผลการค้นหารูปภาพสำหรับ 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69" y="1988840"/>
            <a:ext cx="468963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6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Function Organization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ผลการค้นหารูปภาพสำหรับ Functional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" y="1340768"/>
            <a:ext cx="8576954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4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Geographic Departmentation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2" y="1052736"/>
            <a:ext cx="86456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6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Customer Departmentation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2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Product Departmentation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79518" y="1729171"/>
            <a:ext cx="5970033" cy="1207509"/>
          </a:xfrm>
        </p:spPr>
        <p:txBody>
          <a:bodyPr/>
          <a:lstStyle/>
          <a:p>
            <a:r>
              <a:rPr lang="en-US" sz="7200" b="1" i="0" dirty="0">
                <a:solidFill>
                  <a:srgbClr val="333333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Organizing</a:t>
            </a:r>
            <a:endParaRPr lang="th-TH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022209" y="2282021"/>
            <a:ext cx="7389562" cy="496504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6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การจัดการองค์กร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60714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Matrix Organization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4" y="1435162"/>
            <a:ext cx="8652192" cy="48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Human Resource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037072" cy="261640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การวางแผนทรัพยากรบุคคล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การคัดสรรบุคคลากร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การคัดเลือกบุคลากร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การปฐมนิเทศ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การฝึกอบรมและพัฒนา</a:t>
            </a:r>
          </a:p>
        </p:txBody>
      </p:sp>
      <p:pic>
        <p:nvPicPr>
          <p:cNvPr id="512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16" y="3645024"/>
            <a:ext cx="4276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313E2A-0370-4275-B3B2-6D682B78D8DF}"/>
              </a:ext>
            </a:extLst>
          </p:cNvPr>
          <p:cNvSpPr txBox="1">
            <a:spLocks/>
          </p:cNvSpPr>
          <p:nvPr/>
        </p:nvSpPr>
        <p:spPr>
          <a:xfrm>
            <a:off x="4572000" y="1004674"/>
            <a:ext cx="4037072" cy="528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การประเมินผลการปฏิบัติงาน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การเลื่อนตำแหน่ง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การโยกย้าย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การลดตำแหน่ง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การออกจากงาน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Arial" pitchFamily="34" charset="0"/>
              <a:buChar char="•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01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Talent Management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7" cy="3579849"/>
          </a:xfrm>
        </p:spPr>
        <p:txBody>
          <a:bodyPr/>
          <a:lstStyle/>
          <a:p>
            <a:r>
              <a:rPr lang="th-TH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หมายถึงกระบวนการวิเคราะห์และวางแผนที่มีความสอดคล้องกันในการหาแหล่งที่มา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กลั่นกรอง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Screening)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การคัดเลือก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Selection)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การนำไปใช้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Deployment)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การพัฒนา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Development)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และการทำให้คงอยู่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Retention)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ของทรัพยากรบุคคลที่มีศักยภาพสูงและ สามารถทำงาน ได้อย่างมีประสิทธิภาพสูงสุด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172" name="Picture 4" descr="ผลการค้นหารูปภาพสำหรับ talent management คื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17032"/>
            <a:ext cx="428625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Talent Management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268760"/>
            <a:ext cx="8136904" cy="3579849"/>
          </a:xfrm>
        </p:spPr>
        <p:txBody>
          <a:bodyPr/>
          <a:lstStyle/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Sourcing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หาแหล่งที่มา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Screening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กลั่นกรอง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Selection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คัดเลือก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Deployment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นำไปใช้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Development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Retention –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ทำให้คงอยู่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1539949"/>
              </p:ext>
            </p:extLst>
          </p:nvPr>
        </p:nvGraphicFramePr>
        <p:xfrm>
          <a:off x="101186" y="5268104"/>
          <a:ext cx="896448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ผลการค้นหารูปภาพสำหรับ talent management คื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02069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7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3184" r="1449" b="2415"/>
          <a:stretch/>
        </p:blipFill>
        <p:spPr bwMode="auto">
          <a:xfrm>
            <a:off x="136636" y="440668"/>
            <a:ext cx="88707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9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303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20F61-073E-4012-9F7C-D32E98E7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GROUP WORKING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3608C-E169-4537-9A7C-D45C536C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3933056"/>
            <a:ext cx="5117440" cy="2016224"/>
          </a:xfrm>
        </p:spPr>
        <p:txBody>
          <a:bodyPr>
            <a:normAutofit lnSpcReduction="10000"/>
          </a:bodyPr>
          <a:lstStyle/>
          <a:p>
            <a:pPr algn="thaiDist"/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จงหาความหมายของทฤษฎีการบริหารจัดการพร้อมทั้งอธิบาย วิธีการประโยชน์ ข้อดี ข้อเสียพร้อมนำเสนอใน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วันที่ </a:t>
            </a:r>
            <a:r>
              <a:rPr lang="en-US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17 </a:t>
            </a:r>
            <a:r>
              <a:rPr lang="th-TH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มกราคม </a:t>
            </a:r>
            <a:r>
              <a:rPr lang="en-US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2565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B5226F-F7E5-41B9-B830-526A2312D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E1000-5F42-44EB-BE23-180C339B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5" y="459811"/>
            <a:ext cx="2758334" cy="27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5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4A1C28-F9D8-4E19-8579-469A2400B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r="6909"/>
          <a:stretch/>
        </p:blipFill>
        <p:spPr>
          <a:xfrm>
            <a:off x="4953473" y="930136"/>
            <a:ext cx="3038980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11312-8EC6-479F-89CB-A22B1857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08" y="940710"/>
            <a:ext cx="3038980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68185-7B8E-40BD-B8A2-67CFC57D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47424"/>
            <a:ext cx="2140843" cy="21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C8282-3802-429C-8E3D-D40E8821F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257" y="3939029"/>
            <a:ext cx="2140844" cy="2140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kpi | Key performance indicators, Kpi business, Change  management">
            <a:extLst>
              <a:ext uri="{FF2B5EF4-FFF2-40B4-BE49-F238E27FC236}">
                <a16:creationId xmlns:a16="http://schemas.microsoft.com/office/drawing/2014/main" id="{9D7C88EB-FDD5-4901-9F74-700742C9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8950"/>
            <a:ext cx="2140843" cy="2140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5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20940" cy="548640"/>
          </a:xfrm>
        </p:spPr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กระบวนการบริหารจัดการ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 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32" y="1268760"/>
            <a:ext cx="8352928" cy="3507841"/>
          </a:xfrm>
        </p:spPr>
        <p:txBody>
          <a:bodyPr/>
          <a:lstStyle/>
          <a:p>
            <a:pPr algn="thaiDist"/>
            <a:r>
              <a:rPr lang="th-TH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 การวางแผน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Planning)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การจัดองค์กร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Organizing)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การนำหรือการสั่งการ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Leading/Directing)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หรือการอำนวย และการควบคุม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Controlling) 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3948128"/>
              </p:ext>
            </p:extLst>
          </p:nvPr>
        </p:nvGraphicFramePr>
        <p:xfrm>
          <a:off x="754386" y="2204864"/>
          <a:ext cx="76352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63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ผลการค้นหารูปภาพสำหรับ management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23" y="1412776"/>
            <a:ext cx="5688632" cy="43532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148064" y="2977313"/>
            <a:ext cx="1872208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6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20940" cy="548640"/>
          </a:xfrm>
        </p:spPr>
        <p:txBody>
          <a:bodyPr/>
          <a:lstStyle/>
          <a:p>
            <a:r>
              <a:rPr lang="en-US" dirty="0"/>
              <a:t>Goal Direction</a:t>
            </a:r>
            <a:endParaRPr lang="th-TH" dirty="0"/>
          </a:p>
        </p:txBody>
      </p:sp>
      <p:pic>
        <p:nvPicPr>
          <p:cNvPr id="14338" name="Picture 2" descr="ผลการค้นหารูปภาพสำหรับ Go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13" y="1556792"/>
            <a:ext cx="4026190" cy="30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556792"/>
          <a:ext cx="5256584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717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life cycle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" y="1023954"/>
            <a:ext cx="7992888" cy="3996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ความหมายของการจัดองค์กร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00628"/>
            <a:ext cx="8405564" cy="3579849"/>
          </a:xfrm>
        </p:spPr>
        <p:txBody>
          <a:bodyPr>
            <a:normAutofit/>
          </a:bodyPr>
          <a:lstStyle/>
          <a:p>
            <a:pPr algn="thaiDist"/>
            <a:r>
              <a:rPr lang="en-US" sz="2400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กระบวนการจัดระเบียบของกิจกรรมต่างๆ ในองค์กร โดนกำหนดความสัมพันธ์ระหว่างพนักงานและกิจกรรมต่างๆ เพื่อมอบหมายงาน พร้อมทั้งก่อให้เกิดการใช้ทรัพยากรขององค์กรให้เกิดประสิทธิภาพสูงสุด และสำเร็จตามเป้าหมาย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AutoShape 2" descr="ผลการค้นหารูปภาพสำหรับ organizi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ผลการค้นหารูปภาพสำหรับ organizi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0" name="Picture 6" descr="ผลการค้นหารูปภาพสำหรับ organi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1" y="3212976"/>
            <a:ext cx="2857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211960" y="3773239"/>
            <a:ext cx="792088" cy="4320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2" name="Picture 8" descr="ผลการค้นหารูปภาพสำหรับ organiz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36" y="3212976"/>
            <a:ext cx="3171825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ORGANIZING –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หลักการจัดองค์การ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8" y="1052736"/>
            <a:ext cx="8640960" cy="391254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Objective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มีวัตถุประสงค์ชัดเจน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Authority and Responsibility </a:t>
            </a: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มีการกำหนดอำนาจหน้าที่และความรับผิดชอบ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Responsibility of Supervisor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มีการมอบหมายความรับผิดชอบของผู้บังคับบัญชา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Chain of Command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สายบังคับบัญชามีความเชื่อมโยงบุคลากรทั้งหมด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11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ORGANIZING –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หลักการจัดองค์การ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8" y="1052736"/>
            <a:ext cx="8640960" cy="391254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Span of Control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ช่วงการบังคับบัญชา มีความเหมาะสม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 – ordination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การร่วมประสานงาน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Specialization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หลักของการทำงานเฉพาะอย่าง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Unity of Command 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เอกภาพในการบังคับบัญชา</a:t>
            </a:r>
          </a:p>
        </p:txBody>
      </p:sp>
      <p:pic>
        <p:nvPicPr>
          <p:cNvPr id="1026" name="Picture 2" descr="ผลการค้นหารูปภาพสำหรับ Sta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99" y="1556792"/>
            <a:ext cx="25344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30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1625</TotalTime>
  <Words>691</Words>
  <Application>Microsoft Office PowerPoint</Application>
  <PresentationFormat>On-screen Show (4:3)</PresentationFormat>
  <Paragraphs>130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TH Niramit AS</vt:lpstr>
      <vt:lpstr>Wingdings</vt:lpstr>
      <vt:lpstr>Angles</vt:lpstr>
      <vt:lpstr>MBF 5686 Professional Football management</vt:lpstr>
      <vt:lpstr>Organizing</vt:lpstr>
      <vt:lpstr>กระบวนการบริหารจัดการ (Management Process) </vt:lpstr>
      <vt:lpstr>กระบวนการการบริหารจัดการ (Management Process)</vt:lpstr>
      <vt:lpstr>Goal Direction</vt:lpstr>
      <vt:lpstr>Organization life cycle</vt:lpstr>
      <vt:lpstr>ความหมายของการจัดองค์กร</vt:lpstr>
      <vt:lpstr>ORGANIZING – หลักการจัดองค์การ</vt:lpstr>
      <vt:lpstr>ORGANIZING – หลักการจัดองค์การ</vt:lpstr>
      <vt:lpstr>องค์ประกอบของการจัดการองค์กร</vt:lpstr>
      <vt:lpstr>Division of Work – การแบ่งงาน</vt:lpstr>
      <vt:lpstr>Departmentalization – การจัดแผนงาน</vt:lpstr>
      <vt:lpstr>Distribution of Authority - การกระจายอำนาจ</vt:lpstr>
      <vt:lpstr>Co – ordination - การประสานงาน</vt:lpstr>
      <vt:lpstr>โครงสร้างองค์กร</vt:lpstr>
      <vt:lpstr>Function Organization</vt:lpstr>
      <vt:lpstr>Geographic Departmentation</vt:lpstr>
      <vt:lpstr>Customer Departmentation</vt:lpstr>
      <vt:lpstr>Product Departmentation</vt:lpstr>
      <vt:lpstr>Matrix Organization</vt:lpstr>
      <vt:lpstr>Human Resource</vt:lpstr>
      <vt:lpstr>Talent Management</vt:lpstr>
      <vt:lpstr>Talent Management</vt:lpstr>
      <vt:lpstr>PowerPoint Presentation</vt:lpstr>
      <vt:lpstr>Thank you</vt:lpstr>
      <vt:lpstr>GROUP WORKING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Administrator</dc:creator>
  <cp:lastModifiedBy>Archavit Choengklinchan</cp:lastModifiedBy>
  <cp:revision>91</cp:revision>
  <dcterms:created xsi:type="dcterms:W3CDTF">2018-02-19T03:53:03Z</dcterms:created>
  <dcterms:modified xsi:type="dcterms:W3CDTF">2022-01-10T14:09:34Z</dcterms:modified>
</cp:coreProperties>
</file>