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12" r:id="rId2"/>
    <p:sldId id="298" r:id="rId3"/>
    <p:sldId id="299" r:id="rId4"/>
    <p:sldId id="365" r:id="rId5"/>
    <p:sldId id="367" r:id="rId6"/>
    <p:sldId id="366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00" r:id="rId16"/>
    <p:sldId id="304" r:id="rId17"/>
    <p:sldId id="305" r:id="rId18"/>
    <p:sldId id="306" r:id="rId19"/>
    <p:sldId id="307" r:id="rId20"/>
    <p:sldId id="303" r:id="rId21"/>
    <p:sldId id="308" r:id="rId22"/>
    <p:sldId id="309" r:id="rId23"/>
    <p:sldId id="310" r:id="rId24"/>
    <p:sldId id="311" r:id="rId25"/>
    <p:sldId id="376" r:id="rId26"/>
    <p:sldId id="377" r:id="rId27"/>
    <p:sldId id="378" r:id="rId28"/>
    <p:sldId id="379" r:id="rId29"/>
    <p:sldId id="380" r:id="rId30"/>
    <p:sldId id="301" r:id="rId31"/>
    <p:sldId id="381" r:id="rId32"/>
    <p:sldId id="256" r:id="rId33"/>
    <p:sldId id="277" r:id="rId34"/>
    <p:sldId id="276" r:id="rId35"/>
    <p:sldId id="278" r:id="rId36"/>
    <p:sldId id="279" r:id="rId37"/>
    <p:sldId id="281" r:id="rId38"/>
    <p:sldId id="275" r:id="rId3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484" autoAdjust="0"/>
  </p:normalViewPr>
  <p:slideViewPr>
    <p:cSldViewPr>
      <p:cViewPr varScale="1">
        <p:scale>
          <a:sx n="62" d="100"/>
          <a:sy n="62" d="100"/>
        </p:scale>
        <p:origin x="14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eg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image" Target="../media/image32.jpeg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eg"/><Relationship Id="rId6" Type="http://schemas.openxmlformats.org/officeDocument/2006/relationships/image" Target="../media/image18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image" Target="../media/image32.jpeg"/><Relationship Id="rId6" Type="http://schemas.openxmlformats.org/officeDocument/2006/relationships/image" Target="../media/image34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624BC-DB02-4DB0-A3B6-6479D0AD8B44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E454D66E-996D-4CAE-9EDA-8C43F346529D}">
      <dgm:prSet phldrT="[Text]" custT="1"/>
      <dgm:spPr/>
      <dgm:t>
        <a:bodyPr/>
        <a:lstStyle/>
        <a:p>
          <a:r>
            <a:rPr lang="en-US" sz="1800" b="1" dirty="0"/>
            <a:t>Man</a:t>
          </a:r>
          <a:endParaRPr lang="th-TH" sz="1800" b="1" dirty="0"/>
        </a:p>
      </dgm:t>
    </dgm:pt>
    <dgm:pt modelId="{D58F02E4-5D2C-4E02-816F-464982A59F50}" type="parTrans" cxnId="{8B18EA73-01E8-4FDC-86C4-8C475BBB5531}">
      <dgm:prSet/>
      <dgm:spPr/>
      <dgm:t>
        <a:bodyPr/>
        <a:lstStyle/>
        <a:p>
          <a:endParaRPr lang="th-TH"/>
        </a:p>
      </dgm:t>
    </dgm:pt>
    <dgm:pt modelId="{DC030D3C-E4F1-4CEF-A018-30B37A3D1D16}" type="sibTrans" cxnId="{8B18EA73-01E8-4FDC-86C4-8C475BBB553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th-TH"/>
        </a:p>
      </dgm:t>
    </dgm:pt>
    <dgm:pt modelId="{E7DE1DE0-1BA0-4A95-AA3F-B3D79F91B0B9}">
      <dgm:prSet phldrT="[Text]" custT="1"/>
      <dgm:spPr/>
      <dgm:t>
        <a:bodyPr/>
        <a:lstStyle/>
        <a:p>
          <a:r>
            <a:rPr lang="en-US" sz="1800" b="1" dirty="0"/>
            <a:t>Money</a:t>
          </a:r>
          <a:endParaRPr lang="th-TH" sz="1800" b="1" dirty="0"/>
        </a:p>
      </dgm:t>
    </dgm:pt>
    <dgm:pt modelId="{169441BE-EFE3-44C8-BD72-D380406AFF12}" type="parTrans" cxnId="{1012A443-AB48-46BC-873A-72E5F542F3B6}">
      <dgm:prSet/>
      <dgm:spPr/>
      <dgm:t>
        <a:bodyPr/>
        <a:lstStyle/>
        <a:p>
          <a:endParaRPr lang="th-TH"/>
        </a:p>
      </dgm:t>
    </dgm:pt>
    <dgm:pt modelId="{397351EC-A1AB-434C-9393-0F800CDFF0F8}" type="sibTrans" cxnId="{1012A443-AB48-46BC-873A-72E5F542F3B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th-TH"/>
        </a:p>
      </dgm:t>
    </dgm:pt>
    <dgm:pt modelId="{03A02C91-EF2A-4302-88C9-A2A8C8043A72}">
      <dgm:prSet phldrT="[Text]" custT="1"/>
      <dgm:spPr/>
      <dgm:t>
        <a:bodyPr/>
        <a:lstStyle/>
        <a:p>
          <a:r>
            <a:rPr lang="en-US" sz="1800" b="1" dirty="0"/>
            <a:t>Material</a:t>
          </a:r>
          <a:endParaRPr lang="th-TH" sz="1800" b="1" dirty="0"/>
        </a:p>
      </dgm:t>
    </dgm:pt>
    <dgm:pt modelId="{7555AC49-367D-447A-BD48-14D7E8598CF5}" type="parTrans" cxnId="{4706C03E-1293-44B0-A833-BB49927A69B6}">
      <dgm:prSet/>
      <dgm:spPr/>
      <dgm:t>
        <a:bodyPr/>
        <a:lstStyle/>
        <a:p>
          <a:endParaRPr lang="th-TH"/>
        </a:p>
      </dgm:t>
    </dgm:pt>
    <dgm:pt modelId="{7BAC95B3-6092-4C9A-9C22-CC49E638EAC9}" type="sibTrans" cxnId="{4706C03E-1293-44B0-A833-BB49927A69B6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th-TH"/>
        </a:p>
      </dgm:t>
    </dgm:pt>
    <dgm:pt modelId="{CDCA9047-5A04-4222-9FBC-4179B714A703}">
      <dgm:prSet phldrT="[Text]" custT="1"/>
      <dgm:spPr/>
      <dgm:t>
        <a:bodyPr/>
        <a:lstStyle/>
        <a:p>
          <a:r>
            <a:rPr lang="en-US" sz="1800" b="1" dirty="0"/>
            <a:t>Management</a:t>
          </a:r>
          <a:endParaRPr lang="th-TH" sz="1800" b="1" dirty="0"/>
        </a:p>
      </dgm:t>
    </dgm:pt>
    <dgm:pt modelId="{546BE63B-CF26-433A-A043-0B022380A534}" type="parTrans" cxnId="{3E9983B4-2ADB-422D-9E8B-49B441683BF8}">
      <dgm:prSet/>
      <dgm:spPr/>
      <dgm:t>
        <a:bodyPr/>
        <a:lstStyle/>
        <a:p>
          <a:endParaRPr lang="th-TH"/>
        </a:p>
      </dgm:t>
    </dgm:pt>
    <dgm:pt modelId="{6C0F1993-61AA-4957-AAC4-8692C2E85EF5}" type="sibTrans" cxnId="{3E9983B4-2ADB-422D-9E8B-49B441683BF8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th-TH"/>
        </a:p>
      </dgm:t>
    </dgm:pt>
    <dgm:pt modelId="{F76D8554-2A5A-44CB-AC9F-00AF86227A17}">
      <dgm:prSet phldrT="[Text]" custT="1"/>
      <dgm:spPr/>
      <dgm:t>
        <a:bodyPr/>
        <a:lstStyle/>
        <a:p>
          <a:r>
            <a:rPr lang="en-US" sz="1800" b="1" dirty="0"/>
            <a:t>Machine</a:t>
          </a:r>
          <a:endParaRPr lang="th-TH" sz="1800" b="1" dirty="0"/>
        </a:p>
      </dgm:t>
    </dgm:pt>
    <dgm:pt modelId="{13AB49E7-D3C5-48D6-9F59-68242B5E1008}" type="parTrans" cxnId="{26F12217-8295-4451-B32F-60D850B3FF1D}">
      <dgm:prSet/>
      <dgm:spPr/>
      <dgm:t>
        <a:bodyPr/>
        <a:lstStyle/>
        <a:p>
          <a:endParaRPr lang="th-TH"/>
        </a:p>
      </dgm:t>
    </dgm:pt>
    <dgm:pt modelId="{AE3EF681-EE90-46B2-9475-9E38C75B0119}" type="sibTrans" cxnId="{26F12217-8295-4451-B32F-60D850B3FF1D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th-TH"/>
        </a:p>
      </dgm:t>
    </dgm:pt>
    <dgm:pt modelId="{281CCE46-7F80-4750-90C9-66AB7243A6BF}">
      <dgm:prSet phldrT="[Text]" custT="1"/>
      <dgm:spPr/>
      <dgm:t>
        <a:bodyPr/>
        <a:lstStyle/>
        <a:p>
          <a:r>
            <a:rPr lang="en-US" sz="1800" b="1" dirty="0"/>
            <a:t>Method</a:t>
          </a:r>
          <a:endParaRPr lang="th-TH" sz="1800" b="1" dirty="0"/>
        </a:p>
      </dgm:t>
    </dgm:pt>
    <dgm:pt modelId="{BF44C81E-6477-409B-9B98-A7FB5761D4C4}" type="parTrans" cxnId="{5228E901-4E92-438B-8396-5BDE7BEA173D}">
      <dgm:prSet/>
      <dgm:spPr/>
      <dgm:t>
        <a:bodyPr/>
        <a:lstStyle/>
        <a:p>
          <a:endParaRPr lang="th-TH"/>
        </a:p>
      </dgm:t>
    </dgm:pt>
    <dgm:pt modelId="{2E566433-5E01-4E2F-A476-FC2517F86CED}" type="sibTrans" cxnId="{5228E901-4E92-438B-8396-5BDE7BEA173D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</dgm:spPr>
      <dgm:t>
        <a:bodyPr/>
        <a:lstStyle/>
        <a:p>
          <a:endParaRPr lang="th-TH"/>
        </a:p>
      </dgm:t>
    </dgm:pt>
    <dgm:pt modelId="{D0E0BC83-B953-42EC-817C-CC55D485CD55}" type="pres">
      <dgm:prSet presAssocID="{606624BC-DB02-4DB0-A3B6-6479D0AD8B44}" presName="Name0" presStyleCnt="0">
        <dgm:presLayoutVars>
          <dgm:chMax val="21"/>
          <dgm:chPref val="21"/>
        </dgm:presLayoutVars>
      </dgm:prSet>
      <dgm:spPr/>
    </dgm:pt>
    <dgm:pt modelId="{9CBE4D3A-015F-476D-AEB4-A9F602BABFD5}" type="pres">
      <dgm:prSet presAssocID="{E454D66E-996D-4CAE-9EDA-8C43F346529D}" presName="text1" presStyleCnt="0"/>
      <dgm:spPr/>
    </dgm:pt>
    <dgm:pt modelId="{952F0D19-1ADB-4549-9FB6-3EEB56DDAA8F}" type="pres">
      <dgm:prSet presAssocID="{E454D66E-996D-4CAE-9EDA-8C43F346529D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90CBD7FF-8151-45EE-8C67-A681703493A7}" type="pres">
      <dgm:prSet presAssocID="{E454D66E-996D-4CAE-9EDA-8C43F346529D}" presName="textaccent1" presStyleCnt="0"/>
      <dgm:spPr/>
    </dgm:pt>
    <dgm:pt modelId="{95A59E3E-976C-4CBF-8F72-13FFD35AC3FF}" type="pres">
      <dgm:prSet presAssocID="{E454D66E-996D-4CAE-9EDA-8C43F346529D}" presName="accentRepeatNode" presStyleLbl="solidAlignAcc1" presStyleIdx="0" presStyleCnt="12"/>
      <dgm:spPr/>
    </dgm:pt>
    <dgm:pt modelId="{1BA07947-CECC-4D2F-8E44-CFCDB05A718E}" type="pres">
      <dgm:prSet presAssocID="{DC030D3C-E4F1-4CEF-A018-30B37A3D1D16}" presName="image1" presStyleCnt="0"/>
      <dgm:spPr/>
    </dgm:pt>
    <dgm:pt modelId="{441C0FA8-3612-4B7F-A06C-F23F9432A7B2}" type="pres">
      <dgm:prSet presAssocID="{DC030D3C-E4F1-4CEF-A018-30B37A3D1D16}" presName="imageRepeatNode" presStyleLbl="alignAcc1" presStyleIdx="0" presStyleCnt="6"/>
      <dgm:spPr/>
    </dgm:pt>
    <dgm:pt modelId="{140F4265-C820-49C6-89FF-3810168A19E2}" type="pres">
      <dgm:prSet presAssocID="{DC030D3C-E4F1-4CEF-A018-30B37A3D1D16}" presName="imageaccent1" presStyleCnt="0"/>
      <dgm:spPr/>
    </dgm:pt>
    <dgm:pt modelId="{91D645AF-074C-4382-A68F-401CA51FC832}" type="pres">
      <dgm:prSet presAssocID="{DC030D3C-E4F1-4CEF-A018-30B37A3D1D16}" presName="accentRepeatNode" presStyleLbl="solidAlignAcc1" presStyleIdx="1" presStyleCnt="12"/>
      <dgm:spPr/>
    </dgm:pt>
    <dgm:pt modelId="{14EE64E6-6595-4794-B5F6-60CF67E1DF9F}" type="pres">
      <dgm:prSet presAssocID="{E7DE1DE0-1BA0-4A95-AA3F-B3D79F91B0B9}" presName="text2" presStyleCnt="0"/>
      <dgm:spPr/>
    </dgm:pt>
    <dgm:pt modelId="{4A38ECDE-E919-4E12-A74E-C1CCBFB6A4A4}" type="pres">
      <dgm:prSet presAssocID="{E7DE1DE0-1BA0-4A95-AA3F-B3D79F91B0B9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A4E0B0E5-0432-48CF-8841-DBC01CAC076D}" type="pres">
      <dgm:prSet presAssocID="{E7DE1DE0-1BA0-4A95-AA3F-B3D79F91B0B9}" presName="textaccent2" presStyleCnt="0"/>
      <dgm:spPr/>
    </dgm:pt>
    <dgm:pt modelId="{077E5A05-A115-47EE-A7D5-B2C97D44F934}" type="pres">
      <dgm:prSet presAssocID="{E7DE1DE0-1BA0-4A95-AA3F-B3D79F91B0B9}" presName="accentRepeatNode" presStyleLbl="solidAlignAcc1" presStyleIdx="2" presStyleCnt="12"/>
      <dgm:spPr/>
    </dgm:pt>
    <dgm:pt modelId="{7F99C26D-7D3A-4BB6-A88F-F7556E3EF978}" type="pres">
      <dgm:prSet presAssocID="{397351EC-A1AB-434C-9393-0F800CDFF0F8}" presName="image2" presStyleCnt="0"/>
      <dgm:spPr/>
    </dgm:pt>
    <dgm:pt modelId="{3A6648AC-953B-436A-8E6B-9D9543A8B909}" type="pres">
      <dgm:prSet presAssocID="{397351EC-A1AB-434C-9393-0F800CDFF0F8}" presName="imageRepeatNode" presStyleLbl="alignAcc1" presStyleIdx="1" presStyleCnt="6"/>
      <dgm:spPr/>
    </dgm:pt>
    <dgm:pt modelId="{0CC99667-1D8F-43A2-83EC-8327A5697143}" type="pres">
      <dgm:prSet presAssocID="{397351EC-A1AB-434C-9393-0F800CDFF0F8}" presName="imageaccent2" presStyleCnt="0"/>
      <dgm:spPr/>
    </dgm:pt>
    <dgm:pt modelId="{391CC0B1-7424-40D2-9216-F1F84511B489}" type="pres">
      <dgm:prSet presAssocID="{397351EC-A1AB-434C-9393-0F800CDFF0F8}" presName="accentRepeatNode" presStyleLbl="solidAlignAcc1" presStyleIdx="3" presStyleCnt="12"/>
      <dgm:spPr/>
    </dgm:pt>
    <dgm:pt modelId="{18F6D682-2CD9-497F-9878-BD2C4DC52815}" type="pres">
      <dgm:prSet presAssocID="{03A02C91-EF2A-4302-88C9-A2A8C8043A72}" presName="text3" presStyleCnt="0"/>
      <dgm:spPr/>
    </dgm:pt>
    <dgm:pt modelId="{803E2EBC-0427-45A4-9322-C1C7BFD5F263}" type="pres">
      <dgm:prSet presAssocID="{03A02C91-EF2A-4302-88C9-A2A8C8043A72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67738F53-1875-49C9-ABD9-0FE29D8F0F77}" type="pres">
      <dgm:prSet presAssocID="{03A02C91-EF2A-4302-88C9-A2A8C8043A72}" presName="textaccent3" presStyleCnt="0"/>
      <dgm:spPr/>
    </dgm:pt>
    <dgm:pt modelId="{405C8092-46AA-452C-8476-C2B1F7DC25EF}" type="pres">
      <dgm:prSet presAssocID="{03A02C91-EF2A-4302-88C9-A2A8C8043A72}" presName="accentRepeatNode" presStyleLbl="solidAlignAcc1" presStyleIdx="4" presStyleCnt="12"/>
      <dgm:spPr/>
    </dgm:pt>
    <dgm:pt modelId="{7B4E2EDD-4119-462B-A19E-2ABB84E4334A}" type="pres">
      <dgm:prSet presAssocID="{7BAC95B3-6092-4C9A-9C22-CC49E638EAC9}" presName="image3" presStyleCnt="0"/>
      <dgm:spPr/>
    </dgm:pt>
    <dgm:pt modelId="{2859ABC6-C3FC-4279-B45E-11C8916EF10A}" type="pres">
      <dgm:prSet presAssocID="{7BAC95B3-6092-4C9A-9C22-CC49E638EAC9}" presName="imageRepeatNode" presStyleLbl="alignAcc1" presStyleIdx="2" presStyleCnt="6"/>
      <dgm:spPr/>
    </dgm:pt>
    <dgm:pt modelId="{E526BBD8-9106-459D-8D64-5DB6E8E6C0AE}" type="pres">
      <dgm:prSet presAssocID="{7BAC95B3-6092-4C9A-9C22-CC49E638EAC9}" presName="imageaccent3" presStyleCnt="0"/>
      <dgm:spPr/>
    </dgm:pt>
    <dgm:pt modelId="{3BF4973F-2A4B-4B20-A7B3-D08B0F72C664}" type="pres">
      <dgm:prSet presAssocID="{7BAC95B3-6092-4C9A-9C22-CC49E638EAC9}" presName="accentRepeatNode" presStyleLbl="solidAlignAcc1" presStyleIdx="5" presStyleCnt="12"/>
      <dgm:spPr/>
    </dgm:pt>
    <dgm:pt modelId="{F8674B52-20DB-42C4-A2B5-B4C0D949A263}" type="pres">
      <dgm:prSet presAssocID="{F76D8554-2A5A-44CB-AC9F-00AF86227A17}" presName="text4" presStyleCnt="0"/>
      <dgm:spPr/>
    </dgm:pt>
    <dgm:pt modelId="{452078AE-B15D-491F-86FE-E532244FECC4}" type="pres">
      <dgm:prSet presAssocID="{F76D8554-2A5A-44CB-AC9F-00AF86227A17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671799FA-85E5-47B2-B149-775FB150E192}" type="pres">
      <dgm:prSet presAssocID="{F76D8554-2A5A-44CB-AC9F-00AF86227A17}" presName="textaccent4" presStyleCnt="0"/>
      <dgm:spPr/>
    </dgm:pt>
    <dgm:pt modelId="{7B265DD3-0FAC-4C35-A4E7-0707B7D7AC0C}" type="pres">
      <dgm:prSet presAssocID="{F76D8554-2A5A-44CB-AC9F-00AF86227A17}" presName="accentRepeatNode" presStyleLbl="solidAlignAcc1" presStyleIdx="6" presStyleCnt="12"/>
      <dgm:spPr/>
    </dgm:pt>
    <dgm:pt modelId="{9D1BC3F4-29DE-4140-8C79-8E65F4284CDD}" type="pres">
      <dgm:prSet presAssocID="{AE3EF681-EE90-46B2-9475-9E38C75B0119}" presName="image4" presStyleCnt="0"/>
      <dgm:spPr/>
    </dgm:pt>
    <dgm:pt modelId="{4BA83328-D30D-4FEB-B8BA-2A21DBCADD13}" type="pres">
      <dgm:prSet presAssocID="{AE3EF681-EE90-46B2-9475-9E38C75B0119}" presName="imageRepeatNode" presStyleLbl="alignAcc1" presStyleIdx="3" presStyleCnt="6"/>
      <dgm:spPr/>
    </dgm:pt>
    <dgm:pt modelId="{282E5EFB-4B6C-4D0B-9697-6BF9A2845405}" type="pres">
      <dgm:prSet presAssocID="{AE3EF681-EE90-46B2-9475-9E38C75B0119}" presName="imageaccent4" presStyleCnt="0"/>
      <dgm:spPr/>
    </dgm:pt>
    <dgm:pt modelId="{F916DEC5-BD02-4B93-A09D-331357C21BCA}" type="pres">
      <dgm:prSet presAssocID="{AE3EF681-EE90-46B2-9475-9E38C75B0119}" presName="accentRepeatNode" presStyleLbl="solidAlignAcc1" presStyleIdx="7" presStyleCnt="12"/>
      <dgm:spPr/>
    </dgm:pt>
    <dgm:pt modelId="{247C25CB-9971-4465-878D-339885F5CCEB}" type="pres">
      <dgm:prSet presAssocID="{281CCE46-7F80-4750-90C9-66AB7243A6BF}" presName="text5" presStyleCnt="0"/>
      <dgm:spPr/>
    </dgm:pt>
    <dgm:pt modelId="{4BED9747-467D-44D3-B663-F65AE55A22AE}" type="pres">
      <dgm:prSet presAssocID="{281CCE46-7F80-4750-90C9-66AB7243A6BF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59D9D260-A97E-4CDA-8387-43E332E1B0B3}" type="pres">
      <dgm:prSet presAssocID="{281CCE46-7F80-4750-90C9-66AB7243A6BF}" presName="textaccent5" presStyleCnt="0"/>
      <dgm:spPr/>
    </dgm:pt>
    <dgm:pt modelId="{EF8DB826-9D07-403D-8332-4873B3E46C37}" type="pres">
      <dgm:prSet presAssocID="{281CCE46-7F80-4750-90C9-66AB7243A6BF}" presName="accentRepeatNode" presStyleLbl="solidAlignAcc1" presStyleIdx="8" presStyleCnt="12"/>
      <dgm:spPr/>
    </dgm:pt>
    <dgm:pt modelId="{0EA33D85-B8D1-428F-BB49-1BC0DF5D5D76}" type="pres">
      <dgm:prSet presAssocID="{2E566433-5E01-4E2F-A476-FC2517F86CED}" presName="image5" presStyleCnt="0"/>
      <dgm:spPr/>
    </dgm:pt>
    <dgm:pt modelId="{84ABB9FF-02D6-4FFD-BBAE-21A76E2CCA83}" type="pres">
      <dgm:prSet presAssocID="{2E566433-5E01-4E2F-A476-FC2517F86CED}" presName="imageRepeatNode" presStyleLbl="alignAcc1" presStyleIdx="4" presStyleCnt="6"/>
      <dgm:spPr/>
    </dgm:pt>
    <dgm:pt modelId="{B2DBEF40-0999-46C8-93F7-7573CD7841AD}" type="pres">
      <dgm:prSet presAssocID="{2E566433-5E01-4E2F-A476-FC2517F86CED}" presName="imageaccent5" presStyleCnt="0"/>
      <dgm:spPr/>
    </dgm:pt>
    <dgm:pt modelId="{A6927C82-F0D2-4969-90E1-05543A4F643F}" type="pres">
      <dgm:prSet presAssocID="{2E566433-5E01-4E2F-A476-FC2517F86CED}" presName="accentRepeatNode" presStyleLbl="solidAlignAcc1" presStyleIdx="9" presStyleCnt="12"/>
      <dgm:spPr/>
    </dgm:pt>
    <dgm:pt modelId="{8B1923DF-8AEF-46A1-9186-8E7297DFD712}" type="pres">
      <dgm:prSet presAssocID="{CDCA9047-5A04-4222-9FBC-4179B714A703}" presName="text6" presStyleCnt="0"/>
      <dgm:spPr/>
    </dgm:pt>
    <dgm:pt modelId="{166FBF4E-8C38-49EC-B071-7A01265A4650}" type="pres">
      <dgm:prSet presAssocID="{CDCA9047-5A04-4222-9FBC-4179B714A703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55DB7A49-DEC9-4436-871E-ACCECCC118BE}" type="pres">
      <dgm:prSet presAssocID="{CDCA9047-5A04-4222-9FBC-4179B714A703}" presName="textaccent6" presStyleCnt="0"/>
      <dgm:spPr/>
    </dgm:pt>
    <dgm:pt modelId="{DBC7BB47-3A19-4D01-9393-164B7FFBCD78}" type="pres">
      <dgm:prSet presAssocID="{CDCA9047-5A04-4222-9FBC-4179B714A703}" presName="accentRepeatNode" presStyleLbl="solidAlignAcc1" presStyleIdx="10" presStyleCnt="12"/>
      <dgm:spPr/>
    </dgm:pt>
    <dgm:pt modelId="{699B5412-1BA9-4FBA-8354-DAD9F9607B46}" type="pres">
      <dgm:prSet presAssocID="{6C0F1993-61AA-4957-AAC4-8692C2E85EF5}" presName="image6" presStyleCnt="0"/>
      <dgm:spPr/>
    </dgm:pt>
    <dgm:pt modelId="{61409F47-EC24-4B91-8471-4524FE716B76}" type="pres">
      <dgm:prSet presAssocID="{6C0F1993-61AA-4957-AAC4-8692C2E85EF5}" presName="imageRepeatNode" presStyleLbl="alignAcc1" presStyleIdx="5" presStyleCnt="6"/>
      <dgm:spPr/>
    </dgm:pt>
    <dgm:pt modelId="{CF9BFDDF-61E0-4B2D-A896-B94280C402A0}" type="pres">
      <dgm:prSet presAssocID="{6C0F1993-61AA-4957-AAC4-8692C2E85EF5}" presName="imageaccent6" presStyleCnt="0"/>
      <dgm:spPr/>
    </dgm:pt>
    <dgm:pt modelId="{9A234F32-8FF8-48CE-8EE6-9F6175F5BBA2}" type="pres">
      <dgm:prSet presAssocID="{6C0F1993-61AA-4957-AAC4-8692C2E85EF5}" presName="accentRepeatNode" presStyleLbl="solidAlignAcc1" presStyleIdx="11" presStyleCnt="12"/>
      <dgm:spPr/>
    </dgm:pt>
  </dgm:ptLst>
  <dgm:cxnLst>
    <dgm:cxn modelId="{5228E901-4E92-438B-8396-5BDE7BEA173D}" srcId="{606624BC-DB02-4DB0-A3B6-6479D0AD8B44}" destId="{281CCE46-7F80-4750-90C9-66AB7243A6BF}" srcOrd="4" destOrd="0" parTransId="{BF44C81E-6477-409B-9B98-A7FB5761D4C4}" sibTransId="{2E566433-5E01-4E2F-A476-FC2517F86CED}"/>
    <dgm:cxn modelId="{D51B3B02-F733-4B16-A1B4-C9DB6C5A8D06}" type="presOf" srcId="{397351EC-A1AB-434C-9393-0F800CDFF0F8}" destId="{3A6648AC-953B-436A-8E6B-9D9543A8B909}" srcOrd="0" destOrd="0" presId="urn:microsoft.com/office/officeart/2008/layout/HexagonCluster"/>
    <dgm:cxn modelId="{06A9F809-83A7-40C3-85D2-E4C97EF379FE}" type="presOf" srcId="{E454D66E-996D-4CAE-9EDA-8C43F346529D}" destId="{952F0D19-1ADB-4549-9FB6-3EEB56DDAA8F}" srcOrd="0" destOrd="0" presId="urn:microsoft.com/office/officeart/2008/layout/HexagonCluster"/>
    <dgm:cxn modelId="{DDE5DF12-57A9-44DC-8F23-13EFC0A774CA}" type="presOf" srcId="{281CCE46-7F80-4750-90C9-66AB7243A6BF}" destId="{4BED9747-467D-44D3-B663-F65AE55A22AE}" srcOrd="0" destOrd="0" presId="urn:microsoft.com/office/officeart/2008/layout/HexagonCluster"/>
    <dgm:cxn modelId="{18C74816-ABAD-40B4-8DDA-956E603BA03B}" type="presOf" srcId="{DC030D3C-E4F1-4CEF-A018-30B37A3D1D16}" destId="{441C0FA8-3612-4B7F-A06C-F23F9432A7B2}" srcOrd="0" destOrd="0" presId="urn:microsoft.com/office/officeart/2008/layout/HexagonCluster"/>
    <dgm:cxn modelId="{26F12217-8295-4451-B32F-60D850B3FF1D}" srcId="{606624BC-DB02-4DB0-A3B6-6479D0AD8B44}" destId="{F76D8554-2A5A-44CB-AC9F-00AF86227A17}" srcOrd="3" destOrd="0" parTransId="{13AB49E7-D3C5-48D6-9F59-68242B5E1008}" sibTransId="{AE3EF681-EE90-46B2-9475-9E38C75B0119}"/>
    <dgm:cxn modelId="{3831C932-56AE-4072-BB3B-8CA2BEFA399F}" type="presOf" srcId="{606624BC-DB02-4DB0-A3B6-6479D0AD8B44}" destId="{D0E0BC83-B953-42EC-817C-CC55D485CD55}" srcOrd="0" destOrd="0" presId="urn:microsoft.com/office/officeart/2008/layout/HexagonCluster"/>
    <dgm:cxn modelId="{5BEEBF34-7503-4970-8AF9-EA3269426650}" type="presOf" srcId="{E7DE1DE0-1BA0-4A95-AA3F-B3D79F91B0B9}" destId="{4A38ECDE-E919-4E12-A74E-C1CCBFB6A4A4}" srcOrd="0" destOrd="0" presId="urn:microsoft.com/office/officeart/2008/layout/HexagonCluster"/>
    <dgm:cxn modelId="{4706C03E-1293-44B0-A833-BB49927A69B6}" srcId="{606624BC-DB02-4DB0-A3B6-6479D0AD8B44}" destId="{03A02C91-EF2A-4302-88C9-A2A8C8043A72}" srcOrd="2" destOrd="0" parTransId="{7555AC49-367D-447A-BD48-14D7E8598CF5}" sibTransId="{7BAC95B3-6092-4C9A-9C22-CC49E638EAC9}"/>
    <dgm:cxn modelId="{1012A443-AB48-46BC-873A-72E5F542F3B6}" srcId="{606624BC-DB02-4DB0-A3B6-6479D0AD8B44}" destId="{E7DE1DE0-1BA0-4A95-AA3F-B3D79F91B0B9}" srcOrd="1" destOrd="0" parTransId="{169441BE-EFE3-44C8-BD72-D380406AFF12}" sibTransId="{397351EC-A1AB-434C-9393-0F800CDFF0F8}"/>
    <dgm:cxn modelId="{1ED29A4A-11F6-4DBE-9CC2-4369D9376012}" type="presOf" srcId="{6C0F1993-61AA-4957-AAC4-8692C2E85EF5}" destId="{61409F47-EC24-4B91-8471-4524FE716B76}" srcOrd="0" destOrd="0" presId="urn:microsoft.com/office/officeart/2008/layout/HexagonCluster"/>
    <dgm:cxn modelId="{EAA78B4F-87DD-4CC1-A4FF-AE2FE23A0055}" type="presOf" srcId="{CDCA9047-5A04-4222-9FBC-4179B714A703}" destId="{166FBF4E-8C38-49EC-B071-7A01265A4650}" srcOrd="0" destOrd="0" presId="urn:microsoft.com/office/officeart/2008/layout/HexagonCluster"/>
    <dgm:cxn modelId="{CDF78752-C5D2-47B7-821C-678C014B763A}" type="presOf" srcId="{AE3EF681-EE90-46B2-9475-9E38C75B0119}" destId="{4BA83328-D30D-4FEB-B8BA-2A21DBCADD13}" srcOrd="0" destOrd="0" presId="urn:microsoft.com/office/officeart/2008/layout/HexagonCluster"/>
    <dgm:cxn modelId="{8B18EA73-01E8-4FDC-86C4-8C475BBB5531}" srcId="{606624BC-DB02-4DB0-A3B6-6479D0AD8B44}" destId="{E454D66E-996D-4CAE-9EDA-8C43F346529D}" srcOrd="0" destOrd="0" parTransId="{D58F02E4-5D2C-4E02-816F-464982A59F50}" sibTransId="{DC030D3C-E4F1-4CEF-A018-30B37A3D1D16}"/>
    <dgm:cxn modelId="{FD1DCC92-BF77-4030-9643-0434F1548315}" type="presOf" srcId="{7BAC95B3-6092-4C9A-9C22-CC49E638EAC9}" destId="{2859ABC6-C3FC-4279-B45E-11C8916EF10A}" srcOrd="0" destOrd="0" presId="urn:microsoft.com/office/officeart/2008/layout/HexagonCluster"/>
    <dgm:cxn modelId="{B10E66A8-084A-4634-99E5-5300FA4A27F1}" type="presOf" srcId="{F76D8554-2A5A-44CB-AC9F-00AF86227A17}" destId="{452078AE-B15D-491F-86FE-E532244FECC4}" srcOrd="0" destOrd="0" presId="urn:microsoft.com/office/officeart/2008/layout/HexagonCluster"/>
    <dgm:cxn modelId="{3E9983B4-2ADB-422D-9E8B-49B441683BF8}" srcId="{606624BC-DB02-4DB0-A3B6-6479D0AD8B44}" destId="{CDCA9047-5A04-4222-9FBC-4179B714A703}" srcOrd="5" destOrd="0" parTransId="{546BE63B-CF26-433A-A043-0B022380A534}" sibTransId="{6C0F1993-61AA-4957-AAC4-8692C2E85EF5}"/>
    <dgm:cxn modelId="{E4B59DC7-A992-4B15-8769-66D610E5FC4C}" type="presOf" srcId="{2E566433-5E01-4E2F-A476-FC2517F86CED}" destId="{84ABB9FF-02D6-4FFD-BBAE-21A76E2CCA83}" srcOrd="0" destOrd="0" presId="urn:microsoft.com/office/officeart/2008/layout/HexagonCluster"/>
    <dgm:cxn modelId="{60BAB6FC-7D59-4391-91E7-8E561877B23F}" type="presOf" srcId="{03A02C91-EF2A-4302-88C9-A2A8C8043A72}" destId="{803E2EBC-0427-45A4-9322-C1C7BFD5F263}" srcOrd="0" destOrd="0" presId="urn:microsoft.com/office/officeart/2008/layout/HexagonCluster"/>
    <dgm:cxn modelId="{E1F2DB45-1224-44E4-81B9-711116194E12}" type="presParOf" srcId="{D0E0BC83-B953-42EC-817C-CC55D485CD55}" destId="{9CBE4D3A-015F-476D-AEB4-A9F602BABFD5}" srcOrd="0" destOrd="0" presId="urn:microsoft.com/office/officeart/2008/layout/HexagonCluster"/>
    <dgm:cxn modelId="{A8A8E082-1C6B-482C-880F-BFF104F3B895}" type="presParOf" srcId="{9CBE4D3A-015F-476D-AEB4-A9F602BABFD5}" destId="{952F0D19-1ADB-4549-9FB6-3EEB56DDAA8F}" srcOrd="0" destOrd="0" presId="urn:microsoft.com/office/officeart/2008/layout/HexagonCluster"/>
    <dgm:cxn modelId="{80968C62-F195-434E-8861-1585719AF796}" type="presParOf" srcId="{D0E0BC83-B953-42EC-817C-CC55D485CD55}" destId="{90CBD7FF-8151-45EE-8C67-A681703493A7}" srcOrd="1" destOrd="0" presId="urn:microsoft.com/office/officeart/2008/layout/HexagonCluster"/>
    <dgm:cxn modelId="{F9A41182-6CF3-4A34-936C-7F3A81FDADB2}" type="presParOf" srcId="{90CBD7FF-8151-45EE-8C67-A681703493A7}" destId="{95A59E3E-976C-4CBF-8F72-13FFD35AC3FF}" srcOrd="0" destOrd="0" presId="urn:microsoft.com/office/officeart/2008/layout/HexagonCluster"/>
    <dgm:cxn modelId="{AC754638-CE7B-42B2-82CC-2D13AA9DE6A4}" type="presParOf" srcId="{D0E0BC83-B953-42EC-817C-CC55D485CD55}" destId="{1BA07947-CECC-4D2F-8E44-CFCDB05A718E}" srcOrd="2" destOrd="0" presId="urn:microsoft.com/office/officeart/2008/layout/HexagonCluster"/>
    <dgm:cxn modelId="{68079BAC-E069-479F-AFB8-619926560637}" type="presParOf" srcId="{1BA07947-CECC-4D2F-8E44-CFCDB05A718E}" destId="{441C0FA8-3612-4B7F-A06C-F23F9432A7B2}" srcOrd="0" destOrd="0" presId="urn:microsoft.com/office/officeart/2008/layout/HexagonCluster"/>
    <dgm:cxn modelId="{0E8B4728-F1D4-4B0F-9238-50D3F76FA392}" type="presParOf" srcId="{D0E0BC83-B953-42EC-817C-CC55D485CD55}" destId="{140F4265-C820-49C6-89FF-3810168A19E2}" srcOrd="3" destOrd="0" presId="urn:microsoft.com/office/officeart/2008/layout/HexagonCluster"/>
    <dgm:cxn modelId="{2F105569-BA86-4F95-BD51-76F9298A08DC}" type="presParOf" srcId="{140F4265-C820-49C6-89FF-3810168A19E2}" destId="{91D645AF-074C-4382-A68F-401CA51FC832}" srcOrd="0" destOrd="0" presId="urn:microsoft.com/office/officeart/2008/layout/HexagonCluster"/>
    <dgm:cxn modelId="{A7FCBD7A-F50E-4589-BAD2-640DF1B150E6}" type="presParOf" srcId="{D0E0BC83-B953-42EC-817C-CC55D485CD55}" destId="{14EE64E6-6595-4794-B5F6-60CF67E1DF9F}" srcOrd="4" destOrd="0" presId="urn:microsoft.com/office/officeart/2008/layout/HexagonCluster"/>
    <dgm:cxn modelId="{EE5976FB-9A22-4DC0-A654-00610A880563}" type="presParOf" srcId="{14EE64E6-6595-4794-B5F6-60CF67E1DF9F}" destId="{4A38ECDE-E919-4E12-A74E-C1CCBFB6A4A4}" srcOrd="0" destOrd="0" presId="urn:microsoft.com/office/officeart/2008/layout/HexagonCluster"/>
    <dgm:cxn modelId="{048E3359-A81B-4C73-A073-4410BA25BCED}" type="presParOf" srcId="{D0E0BC83-B953-42EC-817C-CC55D485CD55}" destId="{A4E0B0E5-0432-48CF-8841-DBC01CAC076D}" srcOrd="5" destOrd="0" presId="urn:microsoft.com/office/officeart/2008/layout/HexagonCluster"/>
    <dgm:cxn modelId="{09B03C82-AA25-4F8D-B698-A45D39040BEF}" type="presParOf" srcId="{A4E0B0E5-0432-48CF-8841-DBC01CAC076D}" destId="{077E5A05-A115-47EE-A7D5-B2C97D44F934}" srcOrd="0" destOrd="0" presId="urn:microsoft.com/office/officeart/2008/layout/HexagonCluster"/>
    <dgm:cxn modelId="{0117CD6C-B4F3-4162-B196-5878B6945A57}" type="presParOf" srcId="{D0E0BC83-B953-42EC-817C-CC55D485CD55}" destId="{7F99C26D-7D3A-4BB6-A88F-F7556E3EF978}" srcOrd="6" destOrd="0" presId="urn:microsoft.com/office/officeart/2008/layout/HexagonCluster"/>
    <dgm:cxn modelId="{3843624F-5623-4C92-A3AD-99A73BA21EB3}" type="presParOf" srcId="{7F99C26D-7D3A-4BB6-A88F-F7556E3EF978}" destId="{3A6648AC-953B-436A-8E6B-9D9543A8B909}" srcOrd="0" destOrd="0" presId="urn:microsoft.com/office/officeart/2008/layout/HexagonCluster"/>
    <dgm:cxn modelId="{C42D41DC-3357-475A-8DC5-2B4BF16C16BA}" type="presParOf" srcId="{D0E0BC83-B953-42EC-817C-CC55D485CD55}" destId="{0CC99667-1D8F-43A2-83EC-8327A5697143}" srcOrd="7" destOrd="0" presId="urn:microsoft.com/office/officeart/2008/layout/HexagonCluster"/>
    <dgm:cxn modelId="{00631875-EB75-4F64-80D0-77EC8D8D26A4}" type="presParOf" srcId="{0CC99667-1D8F-43A2-83EC-8327A5697143}" destId="{391CC0B1-7424-40D2-9216-F1F84511B489}" srcOrd="0" destOrd="0" presId="urn:microsoft.com/office/officeart/2008/layout/HexagonCluster"/>
    <dgm:cxn modelId="{0937C48D-E2E2-4311-936E-DA0E631F3A03}" type="presParOf" srcId="{D0E0BC83-B953-42EC-817C-CC55D485CD55}" destId="{18F6D682-2CD9-497F-9878-BD2C4DC52815}" srcOrd="8" destOrd="0" presId="urn:microsoft.com/office/officeart/2008/layout/HexagonCluster"/>
    <dgm:cxn modelId="{D3D9E7D7-3E01-4000-BFE2-5E7667AE30C0}" type="presParOf" srcId="{18F6D682-2CD9-497F-9878-BD2C4DC52815}" destId="{803E2EBC-0427-45A4-9322-C1C7BFD5F263}" srcOrd="0" destOrd="0" presId="urn:microsoft.com/office/officeart/2008/layout/HexagonCluster"/>
    <dgm:cxn modelId="{345640E0-B210-4D01-AB9D-92B5DB4CEE7F}" type="presParOf" srcId="{D0E0BC83-B953-42EC-817C-CC55D485CD55}" destId="{67738F53-1875-49C9-ABD9-0FE29D8F0F77}" srcOrd="9" destOrd="0" presId="urn:microsoft.com/office/officeart/2008/layout/HexagonCluster"/>
    <dgm:cxn modelId="{FD093B22-D501-4ADF-ABB1-65E21E8C5A61}" type="presParOf" srcId="{67738F53-1875-49C9-ABD9-0FE29D8F0F77}" destId="{405C8092-46AA-452C-8476-C2B1F7DC25EF}" srcOrd="0" destOrd="0" presId="urn:microsoft.com/office/officeart/2008/layout/HexagonCluster"/>
    <dgm:cxn modelId="{9E36E2F0-F05E-4FCB-B2BC-BC944E113E4C}" type="presParOf" srcId="{D0E0BC83-B953-42EC-817C-CC55D485CD55}" destId="{7B4E2EDD-4119-462B-A19E-2ABB84E4334A}" srcOrd="10" destOrd="0" presId="urn:microsoft.com/office/officeart/2008/layout/HexagonCluster"/>
    <dgm:cxn modelId="{805BB0EE-FE41-431D-9E84-D32A51B49C9F}" type="presParOf" srcId="{7B4E2EDD-4119-462B-A19E-2ABB84E4334A}" destId="{2859ABC6-C3FC-4279-B45E-11C8916EF10A}" srcOrd="0" destOrd="0" presId="urn:microsoft.com/office/officeart/2008/layout/HexagonCluster"/>
    <dgm:cxn modelId="{61AE101A-B2A1-4F2E-9796-56D71C04E785}" type="presParOf" srcId="{D0E0BC83-B953-42EC-817C-CC55D485CD55}" destId="{E526BBD8-9106-459D-8D64-5DB6E8E6C0AE}" srcOrd="11" destOrd="0" presId="urn:microsoft.com/office/officeart/2008/layout/HexagonCluster"/>
    <dgm:cxn modelId="{7D70D8C4-DEB9-4D8B-B6A7-65B1F8C2A011}" type="presParOf" srcId="{E526BBD8-9106-459D-8D64-5DB6E8E6C0AE}" destId="{3BF4973F-2A4B-4B20-A7B3-D08B0F72C664}" srcOrd="0" destOrd="0" presId="urn:microsoft.com/office/officeart/2008/layout/HexagonCluster"/>
    <dgm:cxn modelId="{12DAE985-CE3F-40C2-B06F-BE6142D5B0D9}" type="presParOf" srcId="{D0E0BC83-B953-42EC-817C-CC55D485CD55}" destId="{F8674B52-20DB-42C4-A2B5-B4C0D949A263}" srcOrd="12" destOrd="0" presId="urn:microsoft.com/office/officeart/2008/layout/HexagonCluster"/>
    <dgm:cxn modelId="{46C95F1A-4928-454A-AFCA-770046D6A149}" type="presParOf" srcId="{F8674B52-20DB-42C4-A2B5-B4C0D949A263}" destId="{452078AE-B15D-491F-86FE-E532244FECC4}" srcOrd="0" destOrd="0" presId="urn:microsoft.com/office/officeart/2008/layout/HexagonCluster"/>
    <dgm:cxn modelId="{040ED46F-5E57-41F1-AB7A-50A0790A79BD}" type="presParOf" srcId="{D0E0BC83-B953-42EC-817C-CC55D485CD55}" destId="{671799FA-85E5-47B2-B149-775FB150E192}" srcOrd="13" destOrd="0" presId="urn:microsoft.com/office/officeart/2008/layout/HexagonCluster"/>
    <dgm:cxn modelId="{55044A71-E9D4-4BBF-BE3B-F83994CA0D23}" type="presParOf" srcId="{671799FA-85E5-47B2-B149-775FB150E192}" destId="{7B265DD3-0FAC-4C35-A4E7-0707B7D7AC0C}" srcOrd="0" destOrd="0" presId="urn:microsoft.com/office/officeart/2008/layout/HexagonCluster"/>
    <dgm:cxn modelId="{FEADDA77-52FA-419E-9C1E-96E01B5A7332}" type="presParOf" srcId="{D0E0BC83-B953-42EC-817C-CC55D485CD55}" destId="{9D1BC3F4-29DE-4140-8C79-8E65F4284CDD}" srcOrd="14" destOrd="0" presId="urn:microsoft.com/office/officeart/2008/layout/HexagonCluster"/>
    <dgm:cxn modelId="{99DA4091-8F31-4955-BCA7-4D3D3B94D30F}" type="presParOf" srcId="{9D1BC3F4-29DE-4140-8C79-8E65F4284CDD}" destId="{4BA83328-D30D-4FEB-B8BA-2A21DBCADD13}" srcOrd="0" destOrd="0" presId="urn:microsoft.com/office/officeart/2008/layout/HexagonCluster"/>
    <dgm:cxn modelId="{195E3CF4-3E16-4E26-AB5C-AB224E55BE9E}" type="presParOf" srcId="{D0E0BC83-B953-42EC-817C-CC55D485CD55}" destId="{282E5EFB-4B6C-4D0B-9697-6BF9A2845405}" srcOrd="15" destOrd="0" presId="urn:microsoft.com/office/officeart/2008/layout/HexagonCluster"/>
    <dgm:cxn modelId="{7A0166C0-8C6D-46D4-968D-ED8D3484A806}" type="presParOf" srcId="{282E5EFB-4B6C-4D0B-9697-6BF9A2845405}" destId="{F916DEC5-BD02-4B93-A09D-331357C21BCA}" srcOrd="0" destOrd="0" presId="urn:microsoft.com/office/officeart/2008/layout/HexagonCluster"/>
    <dgm:cxn modelId="{7CA224EF-5436-4516-9C6F-7231D4A27B69}" type="presParOf" srcId="{D0E0BC83-B953-42EC-817C-CC55D485CD55}" destId="{247C25CB-9971-4465-878D-339885F5CCEB}" srcOrd="16" destOrd="0" presId="urn:microsoft.com/office/officeart/2008/layout/HexagonCluster"/>
    <dgm:cxn modelId="{7B81201A-1F54-4FE9-9113-84642FDBD7D6}" type="presParOf" srcId="{247C25CB-9971-4465-878D-339885F5CCEB}" destId="{4BED9747-467D-44D3-B663-F65AE55A22AE}" srcOrd="0" destOrd="0" presId="urn:microsoft.com/office/officeart/2008/layout/HexagonCluster"/>
    <dgm:cxn modelId="{ACE2BD2A-3029-4215-9065-C14AB1021250}" type="presParOf" srcId="{D0E0BC83-B953-42EC-817C-CC55D485CD55}" destId="{59D9D260-A97E-4CDA-8387-43E332E1B0B3}" srcOrd="17" destOrd="0" presId="urn:microsoft.com/office/officeart/2008/layout/HexagonCluster"/>
    <dgm:cxn modelId="{1713A1A8-0C5E-4E17-96A0-E16729AB3B75}" type="presParOf" srcId="{59D9D260-A97E-4CDA-8387-43E332E1B0B3}" destId="{EF8DB826-9D07-403D-8332-4873B3E46C37}" srcOrd="0" destOrd="0" presId="urn:microsoft.com/office/officeart/2008/layout/HexagonCluster"/>
    <dgm:cxn modelId="{AF48916D-E7D2-46A7-9CB8-12562A9FA89A}" type="presParOf" srcId="{D0E0BC83-B953-42EC-817C-CC55D485CD55}" destId="{0EA33D85-B8D1-428F-BB49-1BC0DF5D5D76}" srcOrd="18" destOrd="0" presId="urn:microsoft.com/office/officeart/2008/layout/HexagonCluster"/>
    <dgm:cxn modelId="{616A17AC-56F7-4CE2-98DD-BAD3609D7BE8}" type="presParOf" srcId="{0EA33D85-B8D1-428F-BB49-1BC0DF5D5D76}" destId="{84ABB9FF-02D6-4FFD-BBAE-21A76E2CCA83}" srcOrd="0" destOrd="0" presId="urn:microsoft.com/office/officeart/2008/layout/HexagonCluster"/>
    <dgm:cxn modelId="{2792572A-CF7C-495F-9A03-C5C51572500E}" type="presParOf" srcId="{D0E0BC83-B953-42EC-817C-CC55D485CD55}" destId="{B2DBEF40-0999-46C8-93F7-7573CD7841AD}" srcOrd="19" destOrd="0" presId="urn:microsoft.com/office/officeart/2008/layout/HexagonCluster"/>
    <dgm:cxn modelId="{26B08701-5E76-49E4-ADB2-D7A27931680F}" type="presParOf" srcId="{B2DBEF40-0999-46C8-93F7-7573CD7841AD}" destId="{A6927C82-F0D2-4969-90E1-05543A4F643F}" srcOrd="0" destOrd="0" presId="urn:microsoft.com/office/officeart/2008/layout/HexagonCluster"/>
    <dgm:cxn modelId="{A493387B-B2A5-4966-9F8E-4F6EC5883830}" type="presParOf" srcId="{D0E0BC83-B953-42EC-817C-CC55D485CD55}" destId="{8B1923DF-8AEF-46A1-9186-8E7297DFD712}" srcOrd="20" destOrd="0" presId="urn:microsoft.com/office/officeart/2008/layout/HexagonCluster"/>
    <dgm:cxn modelId="{5AFD8F8B-8FCE-45F5-B250-C9902422AFA9}" type="presParOf" srcId="{8B1923DF-8AEF-46A1-9186-8E7297DFD712}" destId="{166FBF4E-8C38-49EC-B071-7A01265A4650}" srcOrd="0" destOrd="0" presId="urn:microsoft.com/office/officeart/2008/layout/HexagonCluster"/>
    <dgm:cxn modelId="{9F3B49F0-5DF2-4D80-BCD2-709233248552}" type="presParOf" srcId="{D0E0BC83-B953-42EC-817C-CC55D485CD55}" destId="{55DB7A49-DEC9-4436-871E-ACCECCC118BE}" srcOrd="21" destOrd="0" presId="urn:microsoft.com/office/officeart/2008/layout/HexagonCluster"/>
    <dgm:cxn modelId="{197EDDA3-ED31-4C01-9930-48C46FC661C6}" type="presParOf" srcId="{55DB7A49-DEC9-4436-871E-ACCECCC118BE}" destId="{DBC7BB47-3A19-4D01-9393-164B7FFBCD78}" srcOrd="0" destOrd="0" presId="urn:microsoft.com/office/officeart/2008/layout/HexagonCluster"/>
    <dgm:cxn modelId="{1B93AEB6-1F18-464F-8A1E-323DB453754C}" type="presParOf" srcId="{D0E0BC83-B953-42EC-817C-CC55D485CD55}" destId="{699B5412-1BA9-4FBA-8354-DAD9F9607B46}" srcOrd="22" destOrd="0" presId="urn:microsoft.com/office/officeart/2008/layout/HexagonCluster"/>
    <dgm:cxn modelId="{0A657D8A-E7B1-41DD-AADA-1CE88BD8324C}" type="presParOf" srcId="{699B5412-1BA9-4FBA-8354-DAD9F9607B46}" destId="{61409F47-EC24-4B91-8471-4524FE716B76}" srcOrd="0" destOrd="0" presId="urn:microsoft.com/office/officeart/2008/layout/HexagonCluster"/>
    <dgm:cxn modelId="{DD9A721B-1BB6-4C50-A791-33EDCE4E1C08}" type="presParOf" srcId="{D0E0BC83-B953-42EC-817C-CC55D485CD55}" destId="{CF9BFDDF-61E0-4B2D-A896-B94280C402A0}" srcOrd="23" destOrd="0" presId="urn:microsoft.com/office/officeart/2008/layout/HexagonCluster"/>
    <dgm:cxn modelId="{7ECDC185-1AE3-4450-9EB0-1D41A1F5B57E}" type="presParOf" srcId="{CF9BFDDF-61E0-4B2D-A896-B94280C402A0}" destId="{9A234F32-8FF8-48CE-8EE6-9F6175F5BB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EB271E-38BE-4892-ACC8-B94757C083AA}" type="doc">
      <dgm:prSet loTypeId="urn:microsoft.com/office/officeart/2005/8/layout/vList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530D4312-A6AE-4078-9652-50BB597B571D}">
      <dgm:prSet phldrT="[Text]"/>
      <dgm:spPr/>
      <dgm:t>
        <a:bodyPr/>
        <a:lstStyle/>
        <a:p>
          <a:r>
            <a:rPr lang="en-US" b="1" dirty="0"/>
            <a:t>Efficient</a:t>
          </a:r>
          <a:endParaRPr lang="th-TH" b="1" dirty="0"/>
        </a:p>
      </dgm:t>
    </dgm:pt>
    <dgm:pt modelId="{5DE56205-55C7-4A7B-BDF8-A216AFF335DD}" type="parTrans" cxnId="{6D861CBB-566F-45EA-AD17-27E96010D37B}">
      <dgm:prSet/>
      <dgm:spPr/>
      <dgm:t>
        <a:bodyPr/>
        <a:lstStyle/>
        <a:p>
          <a:endParaRPr lang="th-TH"/>
        </a:p>
      </dgm:t>
    </dgm:pt>
    <dgm:pt modelId="{55A5AB4B-93F6-4649-9BEE-ADFB36E79DDE}" type="sibTrans" cxnId="{6D861CBB-566F-45EA-AD17-27E96010D37B}">
      <dgm:prSet/>
      <dgm:spPr/>
      <dgm:t>
        <a:bodyPr/>
        <a:lstStyle/>
        <a:p>
          <a:endParaRPr lang="th-TH"/>
        </a:p>
      </dgm:t>
    </dgm:pt>
    <dgm:pt modelId="{1093DBB5-416E-48A8-B6A2-F04A8928D87A}">
      <dgm:prSet phldrT="[Text]"/>
      <dgm:spPr/>
      <dgm:t>
        <a:bodyPr/>
        <a:lstStyle/>
        <a:p>
          <a:r>
            <a:rPr lang="en-US" b="1" dirty="0"/>
            <a:t>Effective</a:t>
          </a:r>
          <a:endParaRPr lang="th-TH" b="1" dirty="0"/>
        </a:p>
      </dgm:t>
    </dgm:pt>
    <dgm:pt modelId="{F395999B-9207-4406-B401-5D661702F904}" type="parTrans" cxnId="{671DD0DC-946D-4E5E-9AB6-FD7B049429AF}">
      <dgm:prSet/>
      <dgm:spPr/>
      <dgm:t>
        <a:bodyPr/>
        <a:lstStyle/>
        <a:p>
          <a:endParaRPr lang="th-TH"/>
        </a:p>
      </dgm:t>
    </dgm:pt>
    <dgm:pt modelId="{2E69BD91-2FA9-4300-8297-BECA7B39A76D}" type="sibTrans" cxnId="{671DD0DC-946D-4E5E-9AB6-FD7B049429AF}">
      <dgm:prSet/>
      <dgm:spPr/>
      <dgm:t>
        <a:bodyPr/>
        <a:lstStyle/>
        <a:p>
          <a:endParaRPr lang="th-TH"/>
        </a:p>
      </dgm:t>
    </dgm:pt>
    <dgm:pt modelId="{67303687-BE1A-47BA-AD2C-B8B3F2BA993E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th-TH" b="1" dirty="0"/>
            <a:t>ประสิทธิภาพ</a:t>
          </a:r>
        </a:p>
      </dgm:t>
    </dgm:pt>
    <dgm:pt modelId="{CD17E2DE-51AC-42C5-9684-9002547462E4}" type="parTrans" cxnId="{7A9A6C4F-94BC-4F61-95F1-9B2D5215985B}">
      <dgm:prSet/>
      <dgm:spPr/>
      <dgm:t>
        <a:bodyPr/>
        <a:lstStyle/>
        <a:p>
          <a:endParaRPr lang="th-TH"/>
        </a:p>
      </dgm:t>
    </dgm:pt>
    <dgm:pt modelId="{D23CB3F3-CF19-4C83-829E-457E876B675A}" type="sibTrans" cxnId="{7A9A6C4F-94BC-4F61-95F1-9B2D5215985B}">
      <dgm:prSet/>
      <dgm:spPr/>
      <dgm:t>
        <a:bodyPr/>
        <a:lstStyle/>
        <a:p>
          <a:endParaRPr lang="th-TH"/>
        </a:p>
      </dgm:t>
    </dgm:pt>
    <dgm:pt modelId="{48022157-DD94-4BA4-ACED-2C0D8E02C36B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th-TH" b="1" dirty="0"/>
            <a:t>ประสิทธิผล</a:t>
          </a:r>
        </a:p>
      </dgm:t>
    </dgm:pt>
    <dgm:pt modelId="{0341315C-6FE8-4C14-946B-4E1F59D47EE5}" type="parTrans" cxnId="{6F2C75E8-491D-46B6-A7C6-9AEDCECCAC2F}">
      <dgm:prSet/>
      <dgm:spPr/>
      <dgm:t>
        <a:bodyPr/>
        <a:lstStyle/>
        <a:p>
          <a:endParaRPr lang="th-TH"/>
        </a:p>
      </dgm:t>
    </dgm:pt>
    <dgm:pt modelId="{E24D4819-BA2B-4641-B6B8-23D6C4B074A9}" type="sibTrans" cxnId="{6F2C75E8-491D-46B6-A7C6-9AEDCECCAC2F}">
      <dgm:prSet/>
      <dgm:spPr/>
      <dgm:t>
        <a:bodyPr/>
        <a:lstStyle/>
        <a:p>
          <a:endParaRPr lang="th-TH"/>
        </a:p>
      </dgm:t>
    </dgm:pt>
    <dgm:pt modelId="{4857ECFB-7D43-4CF4-9634-6297DF86DF7B}" type="pres">
      <dgm:prSet presAssocID="{97EB271E-38BE-4892-ACC8-B94757C083AA}" presName="Name0" presStyleCnt="0">
        <dgm:presLayoutVars>
          <dgm:dir/>
          <dgm:animLvl val="lvl"/>
          <dgm:resizeHandles/>
        </dgm:presLayoutVars>
      </dgm:prSet>
      <dgm:spPr/>
    </dgm:pt>
    <dgm:pt modelId="{6892E1BB-460C-41E9-8690-3455528386B2}" type="pres">
      <dgm:prSet presAssocID="{530D4312-A6AE-4078-9652-50BB597B571D}" presName="linNode" presStyleCnt="0"/>
      <dgm:spPr/>
    </dgm:pt>
    <dgm:pt modelId="{6E516D3D-5C34-434D-863F-E61FD5AC79E8}" type="pres">
      <dgm:prSet presAssocID="{530D4312-A6AE-4078-9652-50BB597B571D}" presName="parentShp" presStyleLbl="node1" presStyleIdx="0" presStyleCnt="2">
        <dgm:presLayoutVars>
          <dgm:bulletEnabled val="1"/>
        </dgm:presLayoutVars>
      </dgm:prSet>
      <dgm:spPr/>
    </dgm:pt>
    <dgm:pt modelId="{43450912-01D7-4010-9DF8-82159B5BF62B}" type="pres">
      <dgm:prSet presAssocID="{530D4312-A6AE-4078-9652-50BB597B571D}" presName="childShp" presStyleLbl="bgAccFollowNode1" presStyleIdx="0" presStyleCnt="2">
        <dgm:presLayoutVars>
          <dgm:bulletEnabled val="1"/>
        </dgm:presLayoutVars>
      </dgm:prSet>
      <dgm:spPr/>
    </dgm:pt>
    <dgm:pt modelId="{B18C9485-4259-45AF-8CA9-19EC14D6BD76}" type="pres">
      <dgm:prSet presAssocID="{55A5AB4B-93F6-4649-9BEE-ADFB36E79DDE}" presName="spacing" presStyleCnt="0"/>
      <dgm:spPr/>
    </dgm:pt>
    <dgm:pt modelId="{2FF0BD3E-CF9A-43C9-881A-10D391BC853B}" type="pres">
      <dgm:prSet presAssocID="{1093DBB5-416E-48A8-B6A2-F04A8928D87A}" presName="linNode" presStyleCnt="0"/>
      <dgm:spPr/>
    </dgm:pt>
    <dgm:pt modelId="{B137F2F0-7378-48CC-BDDF-93C2F8980192}" type="pres">
      <dgm:prSet presAssocID="{1093DBB5-416E-48A8-B6A2-F04A8928D87A}" presName="parentShp" presStyleLbl="node1" presStyleIdx="1" presStyleCnt="2">
        <dgm:presLayoutVars>
          <dgm:bulletEnabled val="1"/>
        </dgm:presLayoutVars>
      </dgm:prSet>
      <dgm:spPr/>
    </dgm:pt>
    <dgm:pt modelId="{38F82F0E-C2A7-4696-B430-AB4024D519C1}" type="pres">
      <dgm:prSet presAssocID="{1093DBB5-416E-48A8-B6A2-F04A8928D87A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F9F792D-51EF-496C-9E75-B5E93673BCE7}" type="presOf" srcId="{1093DBB5-416E-48A8-B6A2-F04A8928D87A}" destId="{B137F2F0-7378-48CC-BDDF-93C2F8980192}" srcOrd="0" destOrd="0" presId="urn:microsoft.com/office/officeart/2005/8/layout/vList6"/>
    <dgm:cxn modelId="{266BA636-E8E7-4AF4-9024-344242B8A635}" type="presOf" srcId="{48022157-DD94-4BA4-ACED-2C0D8E02C36B}" destId="{38F82F0E-C2A7-4696-B430-AB4024D519C1}" srcOrd="0" destOrd="0" presId="urn:microsoft.com/office/officeart/2005/8/layout/vList6"/>
    <dgm:cxn modelId="{61A0FA67-F1DA-4E7A-B8D1-378C1B927180}" type="presOf" srcId="{97EB271E-38BE-4892-ACC8-B94757C083AA}" destId="{4857ECFB-7D43-4CF4-9634-6297DF86DF7B}" srcOrd="0" destOrd="0" presId="urn:microsoft.com/office/officeart/2005/8/layout/vList6"/>
    <dgm:cxn modelId="{EB39EE6B-86C7-43F6-85D1-1CE207C5F35D}" type="presOf" srcId="{67303687-BE1A-47BA-AD2C-B8B3F2BA993E}" destId="{43450912-01D7-4010-9DF8-82159B5BF62B}" srcOrd="0" destOrd="0" presId="urn:microsoft.com/office/officeart/2005/8/layout/vList6"/>
    <dgm:cxn modelId="{7A9A6C4F-94BC-4F61-95F1-9B2D5215985B}" srcId="{530D4312-A6AE-4078-9652-50BB597B571D}" destId="{67303687-BE1A-47BA-AD2C-B8B3F2BA993E}" srcOrd="0" destOrd="0" parTransId="{CD17E2DE-51AC-42C5-9684-9002547462E4}" sibTransId="{D23CB3F3-CF19-4C83-829E-457E876B675A}"/>
    <dgm:cxn modelId="{79557652-B407-49F0-B129-86074F68AEA1}" type="presOf" srcId="{530D4312-A6AE-4078-9652-50BB597B571D}" destId="{6E516D3D-5C34-434D-863F-E61FD5AC79E8}" srcOrd="0" destOrd="0" presId="urn:microsoft.com/office/officeart/2005/8/layout/vList6"/>
    <dgm:cxn modelId="{6D861CBB-566F-45EA-AD17-27E96010D37B}" srcId="{97EB271E-38BE-4892-ACC8-B94757C083AA}" destId="{530D4312-A6AE-4078-9652-50BB597B571D}" srcOrd="0" destOrd="0" parTransId="{5DE56205-55C7-4A7B-BDF8-A216AFF335DD}" sibTransId="{55A5AB4B-93F6-4649-9BEE-ADFB36E79DDE}"/>
    <dgm:cxn modelId="{671DD0DC-946D-4E5E-9AB6-FD7B049429AF}" srcId="{97EB271E-38BE-4892-ACC8-B94757C083AA}" destId="{1093DBB5-416E-48A8-B6A2-F04A8928D87A}" srcOrd="1" destOrd="0" parTransId="{F395999B-9207-4406-B401-5D661702F904}" sibTransId="{2E69BD91-2FA9-4300-8297-BECA7B39A76D}"/>
    <dgm:cxn modelId="{6F2C75E8-491D-46B6-A7C6-9AEDCECCAC2F}" srcId="{1093DBB5-416E-48A8-B6A2-F04A8928D87A}" destId="{48022157-DD94-4BA4-ACED-2C0D8E02C36B}" srcOrd="0" destOrd="0" parTransId="{0341315C-6FE8-4C14-946B-4E1F59D47EE5}" sibTransId="{E24D4819-BA2B-4641-B6B8-23D6C4B074A9}"/>
    <dgm:cxn modelId="{8EB0E898-3B2B-4697-A7BE-A20418B1931F}" type="presParOf" srcId="{4857ECFB-7D43-4CF4-9634-6297DF86DF7B}" destId="{6892E1BB-460C-41E9-8690-3455528386B2}" srcOrd="0" destOrd="0" presId="urn:microsoft.com/office/officeart/2005/8/layout/vList6"/>
    <dgm:cxn modelId="{A244E27C-B75C-46D7-A6E7-9405B4FE613F}" type="presParOf" srcId="{6892E1BB-460C-41E9-8690-3455528386B2}" destId="{6E516D3D-5C34-434D-863F-E61FD5AC79E8}" srcOrd="0" destOrd="0" presId="urn:microsoft.com/office/officeart/2005/8/layout/vList6"/>
    <dgm:cxn modelId="{69A2B788-5DEE-4A83-8C21-1DF1AA93DC96}" type="presParOf" srcId="{6892E1BB-460C-41E9-8690-3455528386B2}" destId="{43450912-01D7-4010-9DF8-82159B5BF62B}" srcOrd="1" destOrd="0" presId="urn:microsoft.com/office/officeart/2005/8/layout/vList6"/>
    <dgm:cxn modelId="{86AF6417-322A-48A3-9FFA-47E03E2F9E58}" type="presParOf" srcId="{4857ECFB-7D43-4CF4-9634-6297DF86DF7B}" destId="{B18C9485-4259-45AF-8CA9-19EC14D6BD76}" srcOrd="1" destOrd="0" presId="urn:microsoft.com/office/officeart/2005/8/layout/vList6"/>
    <dgm:cxn modelId="{30DF600B-7389-49E2-9568-F0EE66C54483}" type="presParOf" srcId="{4857ECFB-7D43-4CF4-9634-6297DF86DF7B}" destId="{2FF0BD3E-CF9A-43C9-881A-10D391BC853B}" srcOrd="2" destOrd="0" presId="urn:microsoft.com/office/officeart/2005/8/layout/vList6"/>
    <dgm:cxn modelId="{69E64463-3742-4C6A-8BDF-F899BBAEEFFB}" type="presParOf" srcId="{2FF0BD3E-CF9A-43C9-881A-10D391BC853B}" destId="{B137F2F0-7378-48CC-BDDF-93C2F8980192}" srcOrd="0" destOrd="0" presId="urn:microsoft.com/office/officeart/2005/8/layout/vList6"/>
    <dgm:cxn modelId="{3FD403AA-87ED-4E53-9032-773A66484A8F}" type="presParOf" srcId="{2FF0BD3E-CF9A-43C9-881A-10D391BC853B}" destId="{38F82F0E-C2A7-4696-B430-AB4024D519C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3105BC-A8FE-4AD7-82FD-91515D5F727D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CCA01B2F-FF05-4473-89E3-523117E6791F}">
      <dgm:prSet phldrT="[Text]" custT="1"/>
      <dgm:spPr/>
      <dgm:t>
        <a:bodyPr/>
        <a:lstStyle/>
        <a:p>
          <a:r>
            <a:rPr lang="en-US" sz="2400" b="1" dirty="0"/>
            <a:t>Planning</a:t>
          </a:r>
          <a:endParaRPr lang="th-TH" sz="2400" b="1" dirty="0"/>
        </a:p>
      </dgm:t>
    </dgm:pt>
    <dgm:pt modelId="{96CF93BE-A4F8-4E66-B020-1A41BC45896F}" type="parTrans" cxnId="{14C5F844-320C-454F-B052-3C2772C69E3C}">
      <dgm:prSet/>
      <dgm:spPr/>
      <dgm:t>
        <a:bodyPr/>
        <a:lstStyle/>
        <a:p>
          <a:endParaRPr lang="th-TH"/>
        </a:p>
      </dgm:t>
    </dgm:pt>
    <dgm:pt modelId="{7FA04A3B-CCE4-4E30-BA43-04FA200C9FC3}" type="sibTrans" cxnId="{14C5F844-320C-454F-B052-3C2772C69E3C}">
      <dgm:prSet/>
      <dgm:spPr/>
      <dgm:t>
        <a:bodyPr/>
        <a:lstStyle/>
        <a:p>
          <a:endParaRPr lang="th-TH"/>
        </a:p>
      </dgm:t>
    </dgm:pt>
    <dgm:pt modelId="{5980F4E3-BDE4-4EA0-9F69-DAB04CE84436}">
      <dgm:prSet phldrT="[Text]" custT="1"/>
      <dgm:spPr/>
      <dgm:t>
        <a:bodyPr/>
        <a:lstStyle/>
        <a:p>
          <a:r>
            <a:rPr lang="en-US" sz="2400" b="1" dirty="0"/>
            <a:t>Organizing</a:t>
          </a:r>
          <a:endParaRPr lang="th-TH" sz="2400" b="1" dirty="0"/>
        </a:p>
      </dgm:t>
    </dgm:pt>
    <dgm:pt modelId="{CE5601C1-2272-4CBC-B488-B46571BD25BA}" type="parTrans" cxnId="{5A5C2E52-19FD-425C-AEBA-7A08BA759245}">
      <dgm:prSet/>
      <dgm:spPr/>
      <dgm:t>
        <a:bodyPr/>
        <a:lstStyle/>
        <a:p>
          <a:endParaRPr lang="th-TH"/>
        </a:p>
      </dgm:t>
    </dgm:pt>
    <dgm:pt modelId="{5F60DE92-43F4-405A-B743-84DE81FB821D}" type="sibTrans" cxnId="{5A5C2E52-19FD-425C-AEBA-7A08BA759245}">
      <dgm:prSet/>
      <dgm:spPr/>
      <dgm:t>
        <a:bodyPr/>
        <a:lstStyle/>
        <a:p>
          <a:endParaRPr lang="th-TH"/>
        </a:p>
      </dgm:t>
    </dgm:pt>
    <dgm:pt modelId="{4ACB7710-A966-403C-AC67-6EE6DBA0AA7E}">
      <dgm:prSet phldrT="[Text]" custT="1"/>
      <dgm:spPr/>
      <dgm:t>
        <a:bodyPr/>
        <a:lstStyle/>
        <a:p>
          <a:r>
            <a:rPr lang="en-US" sz="2400" b="1" dirty="0"/>
            <a:t>Leading</a:t>
          </a:r>
          <a:endParaRPr lang="th-TH" sz="2400" b="1" dirty="0"/>
        </a:p>
      </dgm:t>
    </dgm:pt>
    <dgm:pt modelId="{9B1C303A-8474-42D7-B5E1-5B9301ECF23B}" type="parTrans" cxnId="{F981579E-8FEF-4C3E-A1B1-FA91FA203806}">
      <dgm:prSet/>
      <dgm:spPr/>
      <dgm:t>
        <a:bodyPr/>
        <a:lstStyle/>
        <a:p>
          <a:endParaRPr lang="th-TH"/>
        </a:p>
      </dgm:t>
    </dgm:pt>
    <dgm:pt modelId="{607F9490-BD90-4C14-81A8-2E68D1EE6AD6}" type="sibTrans" cxnId="{F981579E-8FEF-4C3E-A1B1-FA91FA203806}">
      <dgm:prSet/>
      <dgm:spPr/>
      <dgm:t>
        <a:bodyPr/>
        <a:lstStyle/>
        <a:p>
          <a:endParaRPr lang="th-TH"/>
        </a:p>
      </dgm:t>
    </dgm:pt>
    <dgm:pt modelId="{4A4B1807-D356-4AE4-9308-B4658868F06B}">
      <dgm:prSet phldrT="[Text]" custT="1"/>
      <dgm:spPr/>
      <dgm:t>
        <a:bodyPr/>
        <a:lstStyle/>
        <a:p>
          <a:r>
            <a:rPr lang="en-US" sz="2400" b="1" dirty="0"/>
            <a:t>Controlling</a:t>
          </a:r>
          <a:endParaRPr lang="th-TH" sz="2400" b="1" dirty="0"/>
        </a:p>
      </dgm:t>
    </dgm:pt>
    <dgm:pt modelId="{E93EDEEE-E3BB-4153-8F3A-642465069042}" type="parTrans" cxnId="{97B37678-82BD-48EF-8F90-094FBFE21A80}">
      <dgm:prSet/>
      <dgm:spPr/>
      <dgm:t>
        <a:bodyPr/>
        <a:lstStyle/>
        <a:p>
          <a:endParaRPr lang="th-TH"/>
        </a:p>
      </dgm:t>
    </dgm:pt>
    <dgm:pt modelId="{54148397-DF15-4AD6-913C-2AD04545EE4E}" type="sibTrans" cxnId="{97B37678-82BD-48EF-8F90-094FBFE21A80}">
      <dgm:prSet/>
      <dgm:spPr/>
      <dgm:t>
        <a:bodyPr/>
        <a:lstStyle/>
        <a:p>
          <a:endParaRPr lang="th-TH"/>
        </a:p>
      </dgm:t>
    </dgm:pt>
    <dgm:pt modelId="{E60466A1-14EB-42AB-8951-FC5C01450A63}" type="pres">
      <dgm:prSet presAssocID="{D63105BC-A8FE-4AD7-82FD-91515D5F727D}" presName="CompostProcess" presStyleCnt="0">
        <dgm:presLayoutVars>
          <dgm:dir/>
          <dgm:resizeHandles val="exact"/>
        </dgm:presLayoutVars>
      </dgm:prSet>
      <dgm:spPr/>
    </dgm:pt>
    <dgm:pt modelId="{65989A4E-DA92-4749-93E4-658AA0FB5F62}" type="pres">
      <dgm:prSet presAssocID="{D63105BC-A8FE-4AD7-82FD-91515D5F727D}" presName="arrow" presStyleLbl="bgShp" presStyleIdx="0" presStyleCnt="1" custLinFactNeighborY="-1772"/>
      <dgm:spPr/>
    </dgm:pt>
    <dgm:pt modelId="{A5306382-65F2-4A34-93FA-2B9017F073AE}" type="pres">
      <dgm:prSet presAssocID="{D63105BC-A8FE-4AD7-82FD-91515D5F727D}" presName="linearProcess" presStyleCnt="0"/>
      <dgm:spPr/>
    </dgm:pt>
    <dgm:pt modelId="{B44A20E9-4E84-4459-A674-9396774BD26B}" type="pres">
      <dgm:prSet presAssocID="{CCA01B2F-FF05-4473-89E3-523117E6791F}" presName="textNode" presStyleLbl="node1" presStyleIdx="0" presStyleCnt="4">
        <dgm:presLayoutVars>
          <dgm:bulletEnabled val="1"/>
        </dgm:presLayoutVars>
      </dgm:prSet>
      <dgm:spPr/>
    </dgm:pt>
    <dgm:pt modelId="{F4AEBE41-0E1F-4F97-BE01-002186DA7DD1}" type="pres">
      <dgm:prSet presAssocID="{7FA04A3B-CCE4-4E30-BA43-04FA200C9FC3}" presName="sibTrans" presStyleCnt="0"/>
      <dgm:spPr/>
    </dgm:pt>
    <dgm:pt modelId="{466A3755-FD03-4FC0-B9A4-0B148ACFCE75}" type="pres">
      <dgm:prSet presAssocID="{5980F4E3-BDE4-4EA0-9F69-DAB04CE84436}" presName="textNode" presStyleLbl="node1" presStyleIdx="1" presStyleCnt="4">
        <dgm:presLayoutVars>
          <dgm:bulletEnabled val="1"/>
        </dgm:presLayoutVars>
      </dgm:prSet>
      <dgm:spPr/>
    </dgm:pt>
    <dgm:pt modelId="{C52842A9-57EE-4300-8475-6CE27C3F11AE}" type="pres">
      <dgm:prSet presAssocID="{5F60DE92-43F4-405A-B743-84DE81FB821D}" presName="sibTrans" presStyleCnt="0"/>
      <dgm:spPr/>
    </dgm:pt>
    <dgm:pt modelId="{BA2DACF8-36C9-4D16-9743-0C5DB49A999B}" type="pres">
      <dgm:prSet presAssocID="{4ACB7710-A966-403C-AC67-6EE6DBA0AA7E}" presName="textNode" presStyleLbl="node1" presStyleIdx="2" presStyleCnt="4">
        <dgm:presLayoutVars>
          <dgm:bulletEnabled val="1"/>
        </dgm:presLayoutVars>
      </dgm:prSet>
      <dgm:spPr/>
    </dgm:pt>
    <dgm:pt modelId="{4A27E1D0-4AE0-4CA4-92C7-215073DDB510}" type="pres">
      <dgm:prSet presAssocID="{607F9490-BD90-4C14-81A8-2E68D1EE6AD6}" presName="sibTrans" presStyleCnt="0"/>
      <dgm:spPr/>
    </dgm:pt>
    <dgm:pt modelId="{469829E5-A861-45C1-B810-4F7F2F29D990}" type="pres">
      <dgm:prSet presAssocID="{4A4B1807-D356-4AE4-9308-B4658868F06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AE2CC1E-9AA3-4B25-8D96-4EB5F7295A52}" type="presOf" srcId="{4A4B1807-D356-4AE4-9308-B4658868F06B}" destId="{469829E5-A861-45C1-B810-4F7F2F29D990}" srcOrd="0" destOrd="0" presId="urn:microsoft.com/office/officeart/2005/8/layout/hProcess9"/>
    <dgm:cxn modelId="{F632212B-FD8C-4280-B09B-92AB87FD699A}" type="presOf" srcId="{5980F4E3-BDE4-4EA0-9F69-DAB04CE84436}" destId="{466A3755-FD03-4FC0-B9A4-0B148ACFCE75}" srcOrd="0" destOrd="0" presId="urn:microsoft.com/office/officeart/2005/8/layout/hProcess9"/>
    <dgm:cxn modelId="{14C5F844-320C-454F-B052-3C2772C69E3C}" srcId="{D63105BC-A8FE-4AD7-82FD-91515D5F727D}" destId="{CCA01B2F-FF05-4473-89E3-523117E6791F}" srcOrd="0" destOrd="0" parTransId="{96CF93BE-A4F8-4E66-B020-1A41BC45896F}" sibTransId="{7FA04A3B-CCE4-4E30-BA43-04FA200C9FC3}"/>
    <dgm:cxn modelId="{5A5C2E52-19FD-425C-AEBA-7A08BA759245}" srcId="{D63105BC-A8FE-4AD7-82FD-91515D5F727D}" destId="{5980F4E3-BDE4-4EA0-9F69-DAB04CE84436}" srcOrd="1" destOrd="0" parTransId="{CE5601C1-2272-4CBC-B488-B46571BD25BA}" sibTransId="{5F60DE92-43F4-405A-B743-84DE81FB821D}"/>
    <dgm:cxn modelId="{97B37678-82BD-48EF-8F90-094FBFE21A80}" srcId="{D63105BC-A8FE-4AD7-82FD-91515D5F727D}" destId="{4A4B1807-D356-4AE4-9308-B4658868F06B}" srcOrd="3" destOrd="0" parTransId="{E93EDEEE-E3BB-4153-8F3A-642465069042}" sibTransId="{54148397-DF15-4AD6-913C-2AD04545EE4E}"/>
    <dgm:cxn modelId="{69D15D8F-33D4-4108-AC41-B9B125733712}" type="presOf" srcId="{D63105BC-A8FE-4AD7-82FD-91515D5F727D}" destId="{E60466A1-14EB-42AB-8951-FC5C01450A63}" srcOrd="0" destOrd="0" presId="urn:microsoft.com/office/officeart/2005/8/layout/hProcess9"/>
    <dgm:cxn modelId="{F981579E-8FEF-4C3E-A1B1-FA91FA203806}" srcId="{D63105BC-A8FE-4AD7-82FD-91515D5F727D}" destId="{4ACB7710-A966-403C-AC67-6EE6DBA0AA7E}" srcOrd="2" destOrd="0" parTransId="{9B1C303A-8474-42D7-B5E1-5B9301ECF23B}" sibTransId="{607F9490-BD90-4C14-81A8-2E68D1EE6AD6}"/>
    <dgm:cxn modelId="{7B857DB7-8F26-4278-9B5D-601F14660EF3}" type="presOf" srcId="{4ACB7710-A966-403C-AC67-6EE6DBA0AA7E}" destId="{BA2DACF8-36C9-4D16-9743-0C5DB49A999B}" srcOrd="0" destOrd="0" presId="urn:microsoft.com/office/officeart/2005/8/layout/hProcess9"/>
    <dgm:cxn modelId="{6B7ADDE9-671B-415D-9EC6-5C31EA25764C}" type="presOf" srcId="{CCA01B2F-FF05-4473-89E3-523117E6791F}" destId="{B44A20E9-4E84-4459-A674-9396774BD26B}" srcOrd="0" destOrd="0" presId="urn:microsoft.com/office/officeart/2005/8/layout/hProcess9"/>
    <dgm:cxn modelId="{445A6628-A6C7-4B48-B59F-422DBE683177}" type="presParOf" srcId="{E60466A1-14EB-42AB-8951-FC5C01450A63}" destId="{65989A4E-DA92-4749-93E4-658AA0FB5F62}" srcOrd="0" destOrd="0" presId="urn:microsoft.com/office/officeart/2005/8/layout/hProcess9"/>
    <dgm:cxn modelId="{F8B66911-1811-4B75-A616-CC732CC8E2BC}" type="presParOf" srcId="{E60466A1-14EB-42AB-8951-FC5C01450A63}" destId="{A5306382-65F2-4A34-93FA-2B9017F073AE}" srcOrd="1" destOrd="0" presId="urn:microsoft.com/office/officeart/2005/8/layout/hProcess9"/>
    <dgm:cxn modelId="{166C73C7-BBAA-40F4-8827-00EE0AE8D4C0}" type="presParOf" srcId="{A5306382-65F2-4A34-93FA-2B9017F073AE}" destId="{B44A20E9-4E84-4459-A674-9396774BD26B}" srcOrd="0" destOrd="0" presId="urn:microsoft.com/office/officeart/2005/8/layout/hProcess9"/>
    <dgm:cxn modelId="{DA6A255E-1F8C-4AAE-840C-697B4D54AE3F}" type="presParOf" srcId="{A5306382-65F2-4A34-93FA-2B9017F073AE}" destId="{F4AEBE41-0E1F-4F97-BE01-002186DA7DD1}" srcOrd="1" destOrd="0" presId="urn:microsoft.com/office/officeart/2005/8/layout/hProcess9"/>
    <dgm:cxn modelId="{934E9714-0EDA-45D1-9744-3F73FC83D203}" type="presParOf" srcId="{A5306382-65F2-4A34-93FA-2B9017F073AE}" destId="{466A3755-FD03-4FC0-B9A4-0B148ACFCE75}" srcOrd="2" destOrd="0" presId="urn:microsoft.com/office/officeart/2005/8/layout/hProcess9"/>
    <dgm:cxn modelId="{32752788-D412-4044-BE7D-4E68E0D7DBFF}" type="presParOf" srcId="{A5306382-65F2-4A34-93FA-2B9017F073AE}" destId="{C52842A9-57EE-4300-8475-6CE27C3F11AE}" srcOrd="3" destOrd="0" presId="urn:microsoft.com/office/officeart/2005/8/layout/hProcess9"/>
    <dgm:cxn modelId="{9EADAF6E-4992-40D3-A622-B2321DC618AF}" type="presParOf" srcId="{A5306382-65F2-4A34-93FA-2B9017F073AE}" destId="{BA2DACF8-36C9-4D16-9743-0C5DB49A999B}" srcOrd="4" destOrd="0" presId="urn:microsoft.com/office/officeart/2005/8/layout/hProcess9"/>
    <dgm:cxn modelId="{3B18F0CC-0DE4-4315-9281-2A2598290FDC}" type="presParOf" srcId="{A5306382-65F2-4A34-93FA-2B9017F073AE}" destId="{4A27E1D0-4AE0-4CA4-92C7-215073DDB510}" srcOrd="5" destOrd="0" presId="urn:microsoft.com/office/officeart/2005/8/layout/hProcess9"/>
    <dgm:cxn modelId="{D4DB1F3B-052D-4B77-BDFE-BDE243B65CA5}" type="presParOf" srcId="{A5306382-65F2-4A34-93FA-2B9017F073AE}" destId="{469829E5-A861-45C1-B810-4F7F2F29D99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6624BC-DB02-4DB0-A3B6-6479D0AD8B44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E454D66E-996D-4CAE-9EDA-8C43F346529D}">
      <dgm:prSet phldrT="[Text]" custT="1"/>
      <dgm:spPr/>
      <dgm:t>
        <a:bodyPr/>
        <a:lstStyle/>
        <a:p>
          <a:r>
            <a:rPr lang="en-US" sz="1800" b="1" dirty="0"/>
            <a:t>Man</a:t>
          </a:r>
          <a:endParaRPr lang="th-TH" sz="1800" b="1" dirty="0"/>
        </a:p>
      </dgm:t>
    </dgm:pt>
    <dgm:pt modelId="{D58F02E4-5D2C-4E02-816F-464982A59F50}" type="parTrans" cxnId="{8B18EA73-01E8-4FDC-86C4-8C475BBB5531}">
      <dgm:prSet/>
      <dgm:spPr/>
      <dgm:t>
        <a:bodyPr/>
        <a:lstStyle/>
        <a:p>
          <a:endParaRPr lang="th-TH"/>
        </a:p>
      </dgm:t>
    </dgm:pt>
    <dgm:pt modelId="{DC030D3C-E4F1-4CEF-A018-30B37A3D1D16}" type="sibTrans" cxnId="{8B18EA73-01E8-4FDC-86C4-8C475BBB553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th-TH"/>
        </a:p>
      </dgm:t>
    </dgm:pt>
    <dgm:pt modelId="{E7DE1DE0-1BA0-4A95-AA3F-B3D79F91B0B9}">
      <dgm:prSet phldrT="[Text]" custT="1"/>
      <dgm:spPr/>
      <dgm:t>
        <a:bodyPr/>
        <a:lstStyle/>
        <a:p>
          <a:r>
            <a:rPr lang="en-US" sz="1800" b="1" dirty="0"/>
            <a:t>Money</a:t>
          </a:r>
          <a:endParaRPr lang="th-TH" sz="1800" b="1" dirty="0"/>
        </a:p>
      </dgm:t>
    </dgm:pt>
    <dgm:pt modelId="{169441BE-EFE3-44C8-BD72-D380406AFF12}" type="parTrans" cxnId="{1012A443-AB48-46BC-873A-72E5F542F3B6}">
      <dgm:prSet/>
      <dgm:spPr/>
      <dgm:t>
        <a:bodyPr/>
        <a:lstStyle/>
        <a:p>
          <a:endParaRPr lang="th-TH"/>
        </a:p>
      </dgm:t>
    </dgm:pt>
    <dgm:pt modelId="{397351EC-A1AB-434C-9393-0F800CDFF0F8}" type="sibTrans" cxnId="{1012A443-AB48-46BC-873A-72E5F542F3B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th-TH"/>
        </a:p>
      </dgm:t>
    </dgm:pt>
    <dgm:pt modelId="{03A02C91-EF2A-4302-88C9-A2A8C8043A72}">
      <dgm:prSet phldrT="[Text]" custT="1"/>
      <dgm:spPr/>
      <dgm:t>
        <a:bodyPr/>
        <a:lstStyle/>
        <a:p>
          <a:r>
            <a:rPr lang="en-US" sz="1800" b="1" dirty="0"/>
            <a:t>Material</a:t>
          </a:r>
          <a:endParaRPr lang="th-TH" sz="1800" b="1" dirty="0"/>
        </a:p>
      </dgm:t>
    </dgm:pt>
    <dgm:pt modelId="{7555AC49-367D-447A-BD48-14D7E8598CF5}" type="parTrans" cxnId="{4706C03E-1293-44B0-A833-BB49927A69B6}">
      <dgm:prSet/>
      <dgm:spPr/>
      <dgm:t>
        <a:bodyPr/>
        <a:lstStyle/>
        <a:p>
          <a:endParaRPr lang="th-TH"/>
        </a:p>
      </dgm:t>
    </dgm:pt>
    <dgm:pt modelId="{7BAC95B3-6092-4C9A-9C22-CC49E638EAC9}" type="sibTrans" cxnId="{4706C03E-1293-44B0-A833-BB49927A69B6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th-TH"/>
        </a:p>
      </dgm:t>
    </dgm:pt>
    <dgm:pt modelId="{CDCA9047-5A04-4222-9FBC-4179B714A703}">
      <dgm:prSet phldrT="[Text]" custT="1"/>
      <dgm:spPr/>
      <dgm:t>
        <a:bodyPr/>
        <a:lstStyle/>
        <a:p>
          <a:r>
            <a:rPr lang="en-US" sz="1800" b="1" dirty="0"/>
            <a:t>Management</a:t>
          </a:r>
          <a:endParaRPr lang="th-TH" sz="1800" b="1" dirty="0"/>
        </a:p>
      </dgm:t>
    </dgm:pt>
    <dgm:pt modelId="{546BE63B-CF26-433A-A043-0B022380A534}" type="parTrans" cxnId="{3E9983B4-2ADB-422D-9E8B-49B441683BF8}">
      <dgm:prSet/>
      <dgm:spPr/>
      <dgm:t>
        <a:bodyPr/>
        <a:lstStyle/>
        <a:p>
          <a:endParaRPr lang="th-TH"/>
        </a:p>
      </dgm:t>
    </dgm:pt>
    <dgm:pt modelId="{6C0F1993-61AA-4957-AAC4-8692C2E85EF5}" type="sibTrans" cxnId="{3E9983B4-2ADB-422D-9E8B-49B441683BF8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th-TH"/>
        </a:p>
      </dgm:t>
    </dgm:pt>
    <dgm:pt modelId="{F76D8554-2A5A-44CB-AC9F-00AF86227A17}">
      <dgm:prSet phldrT="[Text]" custT="1"/>
      <dgm:spPr/>
      <dgm:t>
        <a:bodyPr/>
        <a:lstStyle/>
        <a:p>
          <a:r>
            <a:rPr lang="en-US" sz="1800" b="1" dirty="0"/>
            <a:t>Machine</a:t>
          </a:r>
          <a:endParaRPr lang="th-TH" sz="1800" b="1" dirty="0"/>
        </a:p>
      </dgm:t>
    </dgm:pt>
    <dgm:pt modelId="{13AB49E7-D3C5-48D6-9F59-68242B5E1008}" type="parTrans" cxnId="{26F12217-8295-4451-B32F-60D850B3FF1D}">
      <dgm:prSet/>
      <dgm:spPr/>
      <dgm:t>
        <a:bodyPr/>
        <a:lstStyle/>
        <a:p>
          <a:endParaRPr lang="th-TH"/>
        </a:p>
      </dgm:t>
    </dgm:pt>
    <dgm:pt modelId="{AE3EF681-EE90-46B2-9475-9E38C75B0119}" type="sibTrans" cxnId="{26F12217-8295-4451-B32F-60D850B3FF1D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th-TH"/>
        </a:p>
      </dgm:t>
    </dgm:pt>
    <dgm:pt modelId="{281CCE46-7F80-4750-90C9-66AB7243A6BF}">
      <dgm:prSet phldrT="[Text]" custT="1"/>
      <dgm:spPr/>
      <dgm:t>
        <a:bodyPr/>
        <a:lstStyle/>
        <a:p>
          <a:r>
            <a:rPr lang="en-US" sz="1800" b="1" dirty="0"/>
            <a:t>Method</a:t>
          </a:r>
          <a:endParaRPr lang="th-TH" sz="1800" b="1" dirty="0"/>
        </a:p>
      </dgm:t>
    </dgm:pt>
    <dgm:pt modelId="{BF44C81E-6477-409B-9B98-A7FB5761D4C4}" type="parTrans" cxnId="{5228E901-4E92-438B-8396-5BDE7BEA173D}">
      <dgm:prSet/>
      <dgm:spPr/>
      <dgm:t>
        <a:bodyPr/>
        <a:lstStyle/>
        <a:p>
          <a:endParaRPr lang="th-TH"/>
        </a:p>
      </dgm:t>
    </dgm:pt>
    <dgm:pt modelId="{2E566433-5E01-4E2F-A476-FC2517F86CED}" type="sibTrans" cxnId="{5228E901-4E92-438B-8396-5BDE7BEA173D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</dgm:spPr>
      <dgm:t>
        <a:bodyPr/>
        <a:lstStyle/>
        <a:p>
          <a:endParaRPr lang="th-TH"/>
        </a:p>
      </dgm:t>
    </dgm:pt>
    <dgm:pt modelId="{D0E0BC83-B953-42EC-817C-CC55D485CD55}" type="pres">
      <dgm:prSet presAssocID="{606624BC-DB02-4DB0-A3B6-6479D0AD8B44}" presName="Name0" presStyleCnt="0">
        <dgm:presLayoutVars>
          <dgm:chMax val="21"/>
          <dgm:chPref val="21"/>
        </dgm:presLayoutVars>
      </dgm:prSet>
      <dgm:spPr/>
    </dgm:pt>
    <dgm:pt modelId="{9CBE4D3A-015F-476D-AEB4-A9F602BABFD5}" type="pres">
      <dgm:prSet presAssocID="{E454D66E-996D-4CAE-9EDA-8C43F346529D}" presName="text1" presStyleCnt="0"/>
      <dgm:spPr/>
    </dgm:pt>
    <dgm:pt modelId="{952F0D19-1ADB-4549-9FB6-3EEB56DDAA8F}" type="pres">
      <dgm:prSet presAssocID="{E454D66E-996D-4CAE-9EDA-8C43F346529D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90CBD7FF-8151-45EE-8C67-A681703493A7}" type="pres">
      <dgm:prSet presAssocID="{E454D66E-996D-4CAE-9EDA-8C43F346529D}" presName="textaccent1" presStyleCnt="0"/>
      <dgm:spPr/>
    </dgm:pt>
    <dgm:pt modelId="{95A59E3E-976C-4CBF-8F72-13FFD35AC3FF}" type="pres">
      <dgm:prSet presAssocID="{E454D66E-996D-4CAE-9EDA-8C43F346529D}" presName="accentRepeatNode" presStyleLbl="solidAlignAcc1" presStyleIdx="0" presStyleCnt="12"/>
      <dgm:spPr/>
    </dgm:pt>
    <dgm:pt modelId="{1BA07947-CECC-4D2F-8E44-CFCDB05A718E}" type="pres">
      <dgm:prSet presAssocID="{DC030D3C-E4F1-4CEF-A018-30B37A3D1D16}" presName="image1" presStyleCnt="0"/>
      <dgm:spPr/>
    </dgm:pt>
    <dgm:pt modelId="{441C0FA8-3612-4B7F-A06C-F23F9432A7B2}" type="pres">
      <dgm:prSet presAssocID="{DC030D3C-E4F1-4CEF-A018-30B37A3D1D16}" presName="imageRepeatNode" presStyleLbl="alignAcc1" presStyleIdx="0" presStyleCnt="6"/>
      <dgm:spPr/>
    </dgm:pt>
    <dgm:pt modelId="{140F4265-C820-49C6-89FF-3810168A19E2}" type="pres">
      <dgm:prSet presAssocID="{DC030D3C-E4F1-4CEF-A018-30B37A3D1D16}" presName="imageaccent1" presStyleCnt="0"/>
      <dgm:spPr/>
    </dgm:pt>
    <dgm:pt modelId="{91D645AF-074C-4382-A68F-401CA51FC832}" type="pres">
      <dgm:prSet presAssocID="{DC030D3C-E4F1-4CEF-A018-30B37A3D1D16}" presName="accentRepeatNode" presStyleLbl="solidAlignAcc1" presStyleIdx="1" presStyleCnt="12"/>
      <dgm:spPr/>
    </dgm:pt>
    <dgm:pt modelId="{14EE64E6-6595-4794-B5F6-60CF67E1DF9F}" type="pres">
      <dgm:prSet presAssocID="{E7DE1DE0-1BA0-4A95-AA3F-B3D79F91B0B9}" presName="text2" presStyleCnt="0"/>
      <dgm:spPr/>
    </dgm:pt>
    <dgm:pt modelId="{4A38ECDE-E919-4E12-A74E-C1CCBFB6A4A4}" type="pres">
      <dgm:prSet presAssocID="{E7DE1DE0-1BA0-4A95-AA3F-B3D79F91B0B9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A4E0B0E5-0432-48CF-8841-DBC01CAC076D}" type="pres">
      <dgm:prSet presAssocID="{E7DE1DE0-1BA0-4A95-AA3F-B3D79F91B0B9}" presName="textaccent2" presStyleCnt="0"/>
      <dgm:spPr/>
    </dgm:pt>
    <dgm:pt modelId="{077E5A05-A115-47EE-A7D5-B2C97D44F934}" type="pres">
      <dgm:prSet presAssocID="{E7DE1DE0-1BA0-4A95-AA3F-B3D79F91B0B9}" presName="accentRepeatNode" presStyleLbl="solidAlignAcc1" presStyleIdx="2" presStyleCnt="12"/>
      <dgm:spPr/>
    </dgm:pt>
    <dgm:pt modelId="{7F99C26D-7D3A-4BB6-A88F-F7556E3EF978}" type="pres">
      <dgm:prSet presAssocID="{397351EC-A1AB-434C-9393-0F800CDFF0F8}" presName="image2" presStyleCnt="0"/>
      <dgm:spPr/>
    </dgm:pt>
    <dgm:pt modelId="{3A6648AC-953B-436A-8E6B-9D9543A8B909}" type="pres">
      <dgm:prSet presAssocID="{397351EC-A1AB-434C-9393-0F800CDFF0F8}" presName="imageRepeatNode" presStyleLbl="alignAcc1" presStyleIdx="1" presStyleCnt="6"/>
      <dgm:spPr/>
    </dgm:pt>
    <dgm:pt modelId="{0CC99667-1D8F-43A2-83EC-8327A5697143}" type="pres">
      <dgm:prSet presAssocID="{397351EC-A1AB-434C-9393-0F800CDFF0F8}" presName="imageaccent2" presStyleCnt="0"/>
      <dgm:spPr/>
    </dgm:pt>
    <dgm:pt modelId="{391CC0B1-7424-40D2-9216-F1F84511B489}" type="pres">
      <dgm:prSet presAssocID="{397351EC-A1AB-434C-9393-0F800CDFF0F8}" presName="accentRepeatNode" presStyleLbl="solidAlignAcc1" presStyleIdx="3" presStyleCnt="12"/>
      <dgm:spPr/>
    </dgm:pt>
    <dgm:pt modelId="{18F6D682-2CD9-497F-9878-BD2C4DC52815}" type="pres">
      <dgm:prSet presAssocID="{03A02C91-EF2A-4302-88C9-A2A8C8043A72}" presName="text3" presStyleCnt="0"/>
      <dgm:spPr/>
    </dgm:pt>
    <dgm:pt modelId="{803E2EBC-0427-45A4-9322-C1C7BFD5F263}" type="pres">
      <dgm:prSet presAssocID="{03A02C91-EF2A-4302-88C9-A2A8C8043A72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67738F53-1875-49C9-ABD9-0FE29D8F0F77}" type="pres">
      <dgm:prSet presAssocID="{03A02C91-EF2A-4302-88C9-A2A8C8043A72}" presName="textaccent3" presStyleCnt="0"/>
      <dgm:spPr/>
    </dgm:pt>
    <dgm:pt modelId="{405C8092-46AA-452C-8476-C2B1F7DC25EF}" type="pres">
      <dgm:prSet presAssocID="{03A02C91-EF2A-4302-88C9-A2A8C8043A72}" presName="accentRepeatNode" presStyleLbl="solidAlignAcc1" presStyleIdx="4" presStyleCnt="12"/>
      <dgm:spPr/>
    </dgm:pt>
    <dgm:pt modelId="{7B4E2EDD-4119-462B-A19E-2ABB84E4334A}" type="pres">
      <dgm:prSet presAssocID="{7BAC95B3-6092-4C9A-9C22-CC49E638EAC9}" presName="image3" presStyleCnt="0"/>
      <dgm:spPr/>
    </dgm:pt>
    <dgm:pt modelId="{2859ABC6-C3FC-4279-B45E-11C8916EF10A}" type="pres">
      <dgm:prSet presAssocID="{7BAC95B3-6092-4C9A-9C22-CC49E638EAC9}" presName="imageRepeatNode" presStyleLbl="alignAcc1" presStyleIdx="2" presStyleCnt="6"/>
      <dgm:spPr/>
    </dgm:pt>
    <dgm:pt modelId="{E526BBD8-9106-459D-8D64-5DB6E8E6C0AE}" type="pres">
      <dgm:prSet presAssocID="{7BAC95B3-6092-4C9A-9C22-CC49E638EAC9}" presName="imageaccent3" presStyleCnt="0"/>
      <dgm:spPr/>
    </dgm:pt>
    <dgm:pt modelId="{3BF4973F-2A4B-4B20-A7B3-D08B0F72C664}" type="pres">
      <dgm:prSet presAssocID="{7BAC95B3-6092-4C9A-9C22-CC49E638EAC9}" presName="accentRepeatNode" presStyleLbl="solidAlignAcc1" presStyleIdx="5" presStyleCnt="12"/>
      <dgm:spPr/>
    </dgm:pt>
    <dgm:pt modelId="{F8674B52-20DB-42C4-A2B5-B4C0D949A263}" type="pres">
      <dgm:prSet presAssocID="{F76D8554-2A5A-44CB-AC9F-00AF86227A17}" presName="text4" presStyleCnt="0"/>
      <dgm:spPr/>
    </dgm:pt>
    <dgm:pt modelId="{452078AE-B15D-491F-86FE-E532244FECC4}" type="pres">
      <dgm:prSet presAssocID="{F76D8554-2A5A-44CB-AC9F-00AF86227A17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671799FA-85E5-47B2-B149-775FB150E192}" type="pres">
      <dgm:prSet presAssocID="{F76D8554-2A5A-44CB-AC9F-00AF86227A17}" presName="textaccent4" presStyleCnt="0"/>
      <dgm:spPr/>
    </dgm:pt>
    <dgm:pt modelId="{7B265DD3-0FAC-4C35-A4E7-0707B7D7AC0C}" type="pres">
      <dgm:prSet presAssocID="{F76D8554-2A5A-44CB-AC9F-00AF86227A17}" presName="accentRepeatNode" presStyleLbl="solidAlignAcc1" presStyleIdx="6" presStyleCnt="12"/>
      <dgm:spPr/>
    </dgm:pt>
    <dgm:pt modelId="{9D1BC3F4-29DE-4140-8C79-8E65F4284CDD}" type="pres">
      <dgm:prSet presAssocID="{AE3EF681-EE90-46B2-9475-9E38C75B0119}" presName="image4" presStyleCnt="0"/>
      <dgm:spPr/>
    </dgm:pt>
    <dgm:pt modelId="{4BA83328-D30D-4FEB-B8BA-2A21DBCADD13}" type="pres">
      <dgm:prSet presAssocID="{AE3EF681-EE90-46B2-9475-9E38C75B0119}" presName="imageRepeatNode" presStyleLbl="alignAcc1" presStyleIdx="3" presStyleCnt="6"/>
      <dgm:spPr/>
    </dgm:pt>
    <dgm:pt modelId="{282E5EFB-4B6C-4D0B-9697-6BF9A2845405}" type="pres">
      <dgm:prSet presAssocID="{AE3EF681-EE90-46B2-9475-9E38C75B0119}" presName="imageaccent4" presStyleCnt="0"/>
      <dgm:spPr/>
    </dgm:pt>
    <dgm:pt modelId="{F916DEC5-BD02-4B93-A09D-331357C21BCA}" type="pres">
      <dgm:prSet presAssocID="{AE3EF681-EE90-46B2-9475-9E38C75B0119}" presName="accentRepeatNode" presStyleLbl="solidAlignAcc1" presStyleIdx="7" presStyleCnt="12"/>
      <dgm:spPr/>
    </dgm:pt>
    <dgm:pt modelId="{247C25CB-9971-4465-878D-339885F5CCEB}" type="pres">
      <dgm:prSet presAssocID="{281CCE46-7F80-4750-90C9-66AB7243A6BF}" presName="text5" presStyleCnt="0"/>
      <dgm:spPr/>
    </dgm:pt>
    <dgm:pt modelId="{4BED9747-467D-44D3-B663-F65AE55A22AE}" type="pres">
      <dgm:prSet presAssocID="{281CCE46-7F80-4750-90C9-66AB7243A6BF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59D9D260-A97E-4CDA-8387-43E332E1B0B3}" type="pres">
      <dgm:prSet presAssocID="{281CCE46-7F80-4750-90C9-66AB7243A6BF}" presName="textaccent5" presStyleCnt="0"/>
      <dgm:spPr/>
    </dgm:pt>
    <dgm:pt modelId="{EF8DB826-9D07-403D-8332-4873B3E46C37}" type="pres">
      <dgm:prSet presAssocID="{281CCE46-7F80-4750-90C9-66AB7243A6BF}" presName="accentRepeatNode" presStyleLbl="solidAlignAcc1" presStyleIdx="8" presStyleCnt="12"/>
      <dgm:spPr/>
    </dgm:pt>
    <dgm:pt modelId="{0EA33D85-B8D1-428F-BB49-1BC0DF5D5D76}" type="pres">
      <dgm:prSet presAssocID="{2E566433-5E01-4E2F-A476-FC2517F86CED}" presName="image5" presStyleCnt="0"/>
      <dgm:spPr/>
    </dgm:pt>
    <dgm:pt modelId="{84ABB9FF-02D6-4FFD-BBAE-21A76E2CCA83}" type="pres">
      <dgm:prSet presAssocID="{2E566433-5E01-4E2F-A476-FC2517F86CED}" presName="imageRepeatNode" presStyleLbl="alignAcc1" presStyleIdx="4" presStyleCnt="6"/>
      <dgm:spPr/>
    </dgm:pt>
    <dgm:pt modelId="{B2DBEF40-0999-46C8-93F7-7573CD7841AD}" type="pres">
      <dgm:prSet presAssocID="{2E566433-5E01-4E2F-A476-FC2517F86CED}" presName="imageaccent5" presStyleCnt="0"/>
      <dgm:spPr/>
    </dgm:pt>
    <dgm:pt modelId="{A6927C82-F0D2-4969-90E1-05543A4F643F}" type="pres">
      <dgm:prSet presAssocID="{2E566433-5E01-4E2F-A476-FC2517F86CED}" presName="accentRepeatNode" presStyleLbl="solidAlignAcc1" presStyleIdx="9" presStyleCnt="12"/>
      <dgm:spPr/>
    </dgm:pt>
    <dgm:pt modelId="{8B1923DF-8AEF-46A1-9186-8E7297DFD712}" type="pres">
      <dgm:prSet presAssocID="{CDCA9047-5A04-4222-9FBC-4179B714A703}" presName="text6" presStyleCnt="0"/>
      <dgm:spPr/>
    </dgm:pt>
    <dgm:pt modelId="{166FBF4E-8C38-49EC-B071-7A01265A4650}" type="pres">
      <dgm:prSet presAssocID="{CDCA9047-5A04-4222-9FBC-4179B714A703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55DB7A49-DEC9-4436-871E-ACCECCC118BE}" type="pres">
      <dgm:prSet presAssocID="{CDCA9047-5A04-4222-9FBC-4179B714A703}" presName="textaccent6" presStyleCnt="0"/>
      <dgm:spPr/>
    </dgm:pt>
    <dgm:pt modelId="{DBC7BB47-3A19-4D01-9393-164B7FFBCD78}" type="pres">
      <dgm:prSet presAssocID="{CDCA9047-5A04-4222-9FBC-4179B714A703}" presName="accentRepeatNode" presStyleLbl="solidAlignAcc1" presStyleIdx="10" presStyleCnt="12"/>
      <dgm:spPr/>
    </dgm:pt>
    <dgm:pt modelId="{699B5412-1BA9-4FBA-8354-DAD9F9607B46}" type="pres">
      <dgm:prSet presAssocID="{6C0F1993-61AA-4957-AAC4-8692C2E85EF5}" presName="image6" presStyleCnt="0"/>
      <dgm:spPr/>
    </dgm:pt>
    <dgm:pt modelId="{61409F47-EC24-4B91-8471-4524FE716B76}" type="pres">
      <dgm:prSet presAssocID="{6C0F1993-61AA-4957-AAC4-8692C2E85EF5}" presName="imageRepeatNode" presStyleLbl="alignAcc1" presStyleIdx="5" presStyleCnt="6"/>
      <dgm:spPr/>
    </dgm:pt>
    <dgm:pt modelId="{CF9BFDDF-61E0-4B2D-A896-B94280C402A0}" type="pres">
      <dgm:prSet presAssocID="{6C0F1993-61AA-4957-AAC4-8692C2E85EF5}" presName="imageaccent6" presStyleCnt="0"/>
      <dgm:spPr/>
    </dgm:pt>
    <dgm:pt modelId="{9A234F32-8FF8-48CE-8EE6-9F6175F5BBA2}" type="pres">
      <dgm:prSet presAssocID="{6C0F1993-61AA-4957-AAC4-8692C2E85EF5}" presName="accentRepeatNode" presStyleLbl="solidAlignAcc1" presStyleIdx="11" presStyleCnt="12"/>
      <dgm:spPr/>
    </dgm:pt>
  </dgm:ptLst>
  <dgm:cxnLst>
    <dgm:cxn modelId="{5228E901-4E92-438B-8396-5BDE7BEA173D}" srcId="{606624BC-DB02-4DB0-A3B6-6479D0AD8B44}" destId="{281CCE46-7F80-4750-90C9-66AB7243A6BF}" srcOrd="4" destOrd="0" parTransId="{BF44C81E-6477-409B-9B98-A7FB5761D4C4}" sibTransId="{2E566433-5E01-4E2F-A476-FC2517F86CED}"/>
    <dgm:cxn modelId="{26F12217-8295-4451-B32F-60D850B3FF1D}" srcId="{606624BC-DB02-4DB0-A3B6-6479D0AD8B44}" destId="{F76D8554-2A5A-44CB-AC9F-00AF86227A17}" srcOrd="3" destOrd="0" parTransId="{13AB49E7-D3C5-48D6-9F59-68242B5E1008}" sibTransId="{AE3EF681-EE90-46B2-9475-9E38C75B0119}"/>
    <dgm:cxn modelId="{4706C03E-1293-44B0-A833-BB49927A69B6}" srcId="{606624BC-DB02-4DB0-A3B6-6479D0AD8B44}" destId="{03A02C91-EF2A-4302-88C9-A2A8C8043A72}" srcOrd="2" destOrd="0" parTransId="{7555AC49-367D-447A-BD48-14D7E8598CF5}" sibTransId="{7BAC95B3-6092-4C9A-9C22-CC49E638EAC9}"/>
    <dgm:cxn modelId="{6636893F-7058-4D81-863D-600DD9E6EAA5}" type="presOf" srcId="{7BAC95B3-6092-4C9A-9C22-CC49E638EAC9}" destId="{2859ABC6-C3FC-4279-B45E-11C8916EF10A}" srcOrd="0" destOrd="0" presId="urn:microsoft.com/office/officeart/2008/layout/HexagonCluster"/>
    <dgm:cxn modelId="{1012A443-AB48-46BC-873A-72E5F542F3B6}" srcId="{606624BC-DB02-4DB0-A3B6-6479D0AD8B44}" destId="{E7DE1DE0-1BA0-4A95-AA3F-B3D79F91B0B9}" srcOrd="1" destOrd="0" parTransId="{169441BE-EFE3-44C8-BD72-D380406AFF12}" sibTransId="{397351EC-A1AB-434C-9393-0F800CDFF0F8}"/>
    <dgm:cxn modelId="{68BA9D6A-6260-438D-B30C-C295D2D4788B}" type="presOf" srcId="{E7DE1DE0-1BA0-4A95-AA3F-B3D79F91B0B9}" destId="{4A38ECDE-E919-4E12-A74E-C1CCBFB6A4A4}" srcOrd="0" destOrd="0" presId="urn:microsoft.com/office/officeart/2008/layout/HexagonCluster"/>
    <dgm:cxn modelId="{4177304B-2310-4DDC-B88F-05D01EDB4694}" type="presOf" srcId="{F76D8554-2A5A-44CB-AC9F-00AF86227A17}" destId="{452078AE-B15D-491F-86FE-E532244FECC4}" srcOrd="0" destOrd="0" presId="urn:microsoft.com/office/officeart/2008/layout/HexagonCluster"/>
    <dgm:cxn modelId="{01CDD153-2B8D-48EA-8A36-F1C18DC98029}" type="presOf" srcId="{CDCA9047-5A04-4222-9FBC-4179B714A703}" destId="{166FBF4E-8C38-49EC-B071-7A01265A4650}" srcOrd="0" destOrd="0" presId="urn:microsoft.com/office/officeart/2008/layout/HexagonCluster"/>
    <dgm:cxn modelId="{8B18EA73-01E8-4FDC-86C4-8C475BBB5531}" srcId="{606624BC-DB02-4DB0-A3B6-6479D0AD8B44}" destId="{E454D66E-996D-4CAE-9EDA-8C43F346529D}" srcOrd="0" destOrd="0" parTransId="{D58F02E4-5D2C-4E02-816F-464982A59F50}" sibTransId="{DC030D3C-E4F1-4CEF-A018-30B37A3D1D16}"/>
    <dgm:cxn modelId="{3DB71E75-EF83-4AD7-AE50-D31E7714C1A6}" type="presOf" srcId="{6C0F1993-61AA-4957-AAC4-8692C2E85EF5}" destId="{61409F47-EC24-4B91-8471-4524FE716B76}" srcOrd="0" destOrd="0" presId="urn:microsoft.com/office/officeart/2008/layout/HexagonCluster"/>
    <dgm:cxn modelId="{90022B75-DCFD-4C2B-BEA8-512A6C90C1D9}" type="presOf" srcId="{606624BC-DB02-4DB0-A3B6-6479D0AD8B44}" destId="{D0E0BC83-B953-42EC-817C-CC55D485CD55}" srcOrd="0" destOrd="0" presId="urn:microsoft.com/office/officeart/2008/layout/HexagonCluster"/>
    <dgm:cxn modelId="{103C7C7E-9950-4D0A-AA64-8331DE8AF0B1}" type="presOf" srcId="{DC030D3C-E4F1-4CEF-A018-30B37A3D1D16}" destId="{441C0FA8-3612-4B7F-A06C-F23F9432A7B2}" srcOrd="0" destOrd="0" presId="urn:microsoft.com/office/officeart/2008/layout/HexagonCluster"/>
    <dgm:cxn modelId="{57C67181-53EF-437F-A2B8-7B4412A5B9CA}" type="presOf" srcId="{2E566433-5E01-4E2F-A476-FC2517F86CED}" destId="{84ABB9FF-02D6-4FFD-BBAE-21A76E2CCA83}" srcOrd="0" destOrd="0" presId="urn:microsoft.com/office/officeart/2008/layout/HexagonCluster"/>
    <dgm:cxn modelId="{6D672C9C-750E-470E-9286-755B36C6BF0F}" type="presOf" srcId="{AE3EF681-EE90-46B2-9475-9E38C75B0119}" destId="{4BA83328-D30D-4FEB-B8BA-2A21DBCADD13}" srcOrd="0" destOrd="0" presId="urn:microsoft.com/office/officeart/2008/layout/HexagonCluster"/>
    <dgm:cxn modelId="{978EE69C-DBAE-40BA-B1D3-78BEA09C0826}" type="presOf" srcId="{E454D66E-996D-4CAE-9EDA-8C43F346529D}" destId="{952F0D19-1ADB-4549-9FB6-3EEB56DDAA8F}" srcOrd="0" destOrd="0" presId="urn:microsoft.com/office/officeart/2008/layout/HexagonCluster"/>
    <dgm:cxn modelId="{E9AD74B1-A659-40A8-8DE7-A085435CC2C7}" type="presOf" srcId="{03A02C91-EF2A-4302-88C9-A2A8C8043A72}" destId="{803E2EBC-0427-45A4-9322-C1C7BFD5F263}" srcOrd="0" destOrd="0" presId="urn:microsoft.com/office/officeart/2008/layout/HexagonCluster"/>
    <dgm:cxn modelId="{3E9983B4-2ADB-422D-9E8B-49B441683BF8}" srcId="{606624BC-DB02-4DB0-A3B6-6479D0AD8B44}" destId="{CDCA9047-5A04-4222-9FBC-4179B714A703}" srcOrd="5" destOrd="0" parTransId="{546BE63B-CF26-433A-A043-0B022380A534}" sibTransId="{6C0F1993-61AA-4957-AAC4-8692C2E85EF5}"/>
    <dgm:cxn modelId="{1EFC67CC-F923-49E9-BC08-E0691349A1FD}" type="presOf" srcId="{281CCE46-7F80-4750-90C9-66AB7243A6BF}" destId="{4BED9747-467D-44D3-B663-F65AE55A22AE}" srcOrd="0" destOrd="0" presId="urn:microsoft.com/office/officeart/2008/layout/HexagonCluster"/>
    <dgm:cxn modelId="{D61D0EFB-5742-4402-B23D-D5CAEA51CF67}" type="presOf" srcId="{397351EC-A1AB-434C-9393-0F800CDFF0F8}" destId="{3A6648AC-953B-436A-8E6B-9D9543A8B909}" srcOrd="0" destOrd="0" presId="urn:microsoft.com/office/officeart/2008/layout/HexagonCluster"/>
    <dgm:cxn modelId="{91769F04-7AED-4121-9C01-8E78FD655428}" type="presParOf" srcId="{D0E0BC83-B953-42EC-817C-CC55D485CD55}" destId="{9CBE4D3A-015F-476D-AEB4-A9F602BABFD5}" srcOrd="0" destOrd="0" presId="urn:microsoft.com/office/officeart/2008/layout/HexagonCluster"/>
    <dgm:cxn modelId="{AF0B93DB-1BE3-4AAE-BB14-E4E9AA9B868A}" type="presParOf" srcId="{9CBE4D3A-015F-476D-AEB4-A9F602BABFD5}" destId="{952F0D19-1ADB-4549-9FB6-3EEB56DDAA8F}" srcOrd="0" destOrd="0" presId="urn:microsoft.com/office/officeart/2008/layout/HexagonCluster"/>
    <dgm:cxn modelId="{1EC7059D-5F27-426D-AFBF-38FA96BEED0A}" type="presParOf" srcId="{D0E0BC83-B953-42EC-817C-CC55D485CD55}" destId="{90CBD7FF-8151-45EE-8C67-A681703493A7}" srcOrd="1" destOrd="0" presId="urn:microsoft.com/office/officeart/2008/layout/HexagonCluster"/>
    <dgm:cxn modelId="{6C93F48E-82CB-44DE-BDED-A8AAEBEBB24B}" type="presParOf" srcId="{90CBD7FF-8151-45EE-8C67-A681703493A7}" destId="{95A59E3E-976C-4CBF-8F72-13FFD35AC3FF}" srcOrd="0" destOrd="0" presId="urn:microsoft.com/office/officeart/2008/layout/HexagonCluster"/>
    <dgm:cxn modelId="{7ACB11C0-2456-4FA4-BFB7-E8CD88DB2CAF}" type="presParOf" srcId="{D0E0BC83-B953-42EC-817C-CC55D485CD55}" destId="{1BA07947-CECC-4D2F-8E44-CFCDB05A718E}" srcOrd="2" destOrd="0" presId="urn:microsoft.com/office/officeart/2008/layout/HexagonCluster"/>
    <dgm:cxn modelId="{69627FE3-E406-4D26-9C74-BC5B9928CAF9}" type="presParOf" srcId="{1BA07947-CECC-4D2F-8E44-CFCDB05A718E}" destId="{441C0FA8-3612-4B7F-A06C-F23F9432A7B2}" srcOrd="0" destOrd="0" presId="urn:microsoft.com/office/officeart/2008/layout/HexagonCluster"/>
    <dgm:cxn modelId="{22BE763F-8659-44A9-B324-4582AF7D1AE5}" type="presParOf" srcId="{D0E0BC83-B953-42EC-817C-CC55D485CD55}" destId="{140F4265-C820-49C6-89FF-3810168A19E2}" srcOrd="3" destOrd="0" presId="urn:microsoft.com/office/officeart/2008/layout/HexagonCluster"/>
    <dgm:cxn modelId="{934F27F4-F734-45C2-A201-0CD0D40F7CBE}" type="presParOf" srcId="{140F4265-C820-49C6-89FF-3810168A19E2}" destId="{91D645AF-074C-4382-A68F-401CA51FC832}" srcOrd="0" destOrd="0" presId="urn:microsoft.com/office/officeart/2008/layout/HexagonCluster"/>
    <dgm:cxn modelId="{DEED676B-5387-494C-B105-78465D1A028B}" type="presParOf" srcId="{D0E0BC83-B953-42EC-817C-CC55D485CD55}" destId="{14EE64E6-6595-4794-B5F6-60CF67E1DF9F}" srcOrd="4" destOrd="0" presId="urn:microsoft.com/office/officeart/2008/layout/HexagonCluster"/>
    <dgm:cxn modelId="{951678AF-AF4A-4927-8B24-2700C759DA1D}" type="presParOf" srcId="{14EE64E6-6595-4794-B5F6-60CF67E1DF9F}" destId="{4A38ECDE-E919-4E12-A74E-C1CCBFB6A4A4}" srcOrd="0" destOrd="0" presId="urn:microsoft.com/office/officeart/2008/layout/HexagonCluster"/>
    <dgm:cxn modelId="{F91966B0-19AB-4DEF-8DE3-7ADFA14FCE5E}" type="presParOf" srcId="{D0E0BC83-B953-42EC-817C-CC55D485CD55}" destId="{A4E0B0E5-0432-48CF-8841-DBC01CAC076D}" srcOrd="5" destOrd="0" presId="urn:microsoft.com/office/officeart/2008/layout/HexagonCluster"/>
    <dgm:cxn modelId="{B085198F-9121-407E-A8EA-18A52E2CF59F}" type="presParOf" srcId="{A4E0B0E5-0432-48CF-8841-DBC01CAC076D}" destId="{077E5A05-A115-47EE-A7D5-B2C97D44F934}" srcOrd="0" destOrd="0" presId="urn:microsoft.com/office/officeart/2008/layout/HexagonCluster"/>
    <dgm:cxn modelId="{64F0FCFC-CD6C-48FC-8CBF-4BAEE49D0F74}" type="presParOf" srcId="{D0E0BC83-B953-42EC-817C-CC55D485CD55}" destId="{7F99C26D-7D3A-4BB6-A88F-F7556E3EF978}" srcOrd="6" destOrd="0" presId="urn:microsoft.com/office/officeart/2008/layout/HexagonCluster"/>
    <dgm:cxn modelId="{3D5BD43C-690C-44B9-A79A-02E9AC125C78}" type="presParOf" srcId="{7F99C26D-7D3A-4BB6-A88F-F7556E3EF978}" destId="{3A6648AC-953B-436A-8E6B-9D9543A8B909}" srcOrd="0" destOrd="0" presId="urn:microsoft.com/office/officeart/2008/layout/HexagonCluster"/>
    <dgm:cxn modelId="{E87BA699-1244-4B62-B68C-A40202F1919C}" type="presParOf" srcId="{D0E0BC83-B953-42EC-817C-CC55D485CD55}" destId="{0CC99667-1D8F-43A2-83EC-8327A5697143}" srcOrd="7" destOrd="0" presId="urn:microsoft.com/office/officeart/2008/layout/HexagonCluster"/>
    <dgm:cxn modelId="{C0CCF7A8-4CF2-45DD-AF6F-CBB3ED8762FD}" type="presParOf" srcId="{0CC99667-1D8F-43A2-83EC-8327A5697143}" destId="{391CC0B1-7424-40D2-9216-F1F84511B489}" srcOrd="0" destOrd="0" presId="urn:microsoft.com/office/officeart/2008/layout/HexagonCluster"/>
    <dgm:cxn modelId="{0B331600-2E21-45BE-9BF1-A1BAEFB50660}" type="presParOf" srcId="{D0E0BC83-B953-42EC-817C-CC55D485CD55}" destId="{18F6D682-2CD9-497F-9878-BD2C4DC52815}" srcOrd="8" destOrd="0" presId="urn:microsoft.com/office/officeart/2008/layout/HexagonCluster"/>
    <dgm:cxn modelId="{B3DB156B-93D5-421C-87C4-5AF5DF7CB8ED}" type="presParOf" srcId="{18F6D682-2CD9-497F-9878-BD2C4DC52815}" destId="{803E2EBC-0427-45A4-9322-C1C7BFD5F263}" srcOrd="0" destOrd="0" presId="urn:microsoft.com/office/officeart/2008/layout/HexagonCluster"/>
    <dgm:cxn modelId="{B5292C1A-7AEF-4B71-897C-352F28420F5E}" type="presParOf" srcId="{D0E0BC83-B953-42EC-817C-CC55D485CD55}" destId="{67738F53-1875-49C9-ABD9-0FE29D8F0F77}" srcOrd="9" destOrd="0" presId="urn:microsoft.com/office/officeart/2008/layout/HexagonCluster"/>
    <dgm:cxn modelId="{7A04749D-5CD3-497D-B36E-5E9B0C94DC54}" type="presParOf" srcId="{67738F53-1875-49C9-ABD9-0FE29D8F0F77}" destId="{405C8092-46AA-452C-8476-C2B1F7DC25EF}" srcOrd="0" destOrd="0" presId="urn:microsoft.com/office/officeart/2008/layout/HexagonCluster"/>
    <dgm:cxn modelId="{AEA8F729-979C-44DC-98BA-C1E61324E439}" type="presParOf" srcId="{D0E0BC83-B953-42EC-817C-CC55D485CD55}" destId="{7B4E2EDD-4119-462B-A19E-2ABB84E4334A}" srcOrd="10" destOrd="0" presId="urn:microsoft.com/office/officeart/2008/layout/HexagonCluster"/>
    <dgm:cxn modelId="{E845D401-DFDC-485B-B718-700FDD25B549}" type="presParOf" srcId="{7B4E2EDD-4119-462B-A19E-2ABB84E4334A}" destId="{2859ABC6-C3FC-4279-B45E-11C8916EF10A}" srcOrd="0" destOrd="0" presId="urn:microsoft.com/office/officeart/2008/layout/HexagonCluster"/>
    <dgm:cxn modelId="{77B11508-7C76-46BD-82CD-47B13768327B}" type="presParOf" srcId="{D0E0BC83-B953-42EC-817C-CC55D485CD55}" destId="{E526BBD8-9106-459D-8D64-5DB6E8E6C0AE}" srcOrd="11" destOrd="0" presId="urn:microsoft.com/office/officeart/2008/layout/HexagonCluster"/>
    <dgm:cxn modelId="{E7C702F3-FE57-477B-AF98-D3150B8E547A}" type="presParOf" srcId="{E526BBD8-9106-459D-8D64-5DB6E8E6C0AE}" destId="{3BF4973F-2A4B-4B20-A7B3-D08B0F72C664}" srcOrd="0" destOrd="0" presId="urn:microsoft.com/office/officeart/2008/layout/HexagonCluster"/>
    <dgm:cxn modelId="{C534CF4A-86D8-47E4-9FEB-926FF9AF91C0}" type="presParOf" srcId="{D0E0BC83-B953-42EC-817C-CC55D485CD55}" destId="{F8674B52-20DB-42C4-A2B5-B4C0D949A263}" srcOrd="12" destOrd="0" presId="urn:microsoft.com/office/officeart/2008/layout/HexagonCluster"/>
    <dgm:cxn modelId="{11DE9C88-DF9C-4D23-91E9-4104C03872D0}" type="presParOf" srcId="{F8674B52-20DB-42C4-A2B5-B4C0D949A263}" destId="{452078AE-B15D-491F-86FE-E532244FECC4}" srcOrd="0" destOrd="0" presId="urn:microsoft.com/office/officeart/2008/layout/HexagonCluster"/>
    <dgm:cxn modelId="{39B8C6DC-B32E-4537-A4DF-EAB8E7675953}" type="presParOf" srcId="{D0E0BC83-B953-42EC-817C-CC55D485CD55}" destId="{671799FA-85E5-47B2-B149-775FB150E192}" srcOrd="13" destOrd="0" presId="urn:microsoft.com/office/officeart/2008/layout/HexagonCluster"/>
    <dgm:cxn modelId="{0F0650C0-4D24-4628-8C21-D040FE508C9D}" type="presParOf" srcId="{671799FA-85E5-47B2-B149-775FB150E192}" destId="{7B265DD3-0FAC-4C35-A4E7-0707B7D7AC0C}" srcOrd="0" destOrd="0" presId="urn:microsoft.com/office/officeart/2008/layout/HexagonCluster"/>
    <dgm:cxn modelId="{B2A69ECC-4743-40CB-AE54-B7BE871032D6}" type="presParOf" srcId="{D0E0BC83-B953-42EC-817C-CC55D485CD55}" destId="{9D1BC3F4-29DE-4140-8C79-8E65F4284CDD}" srcOrd="14" destOrd="0" presId="urn:microsoft.com/office/officeart/2008/layout/HexagonCluster"/>
    <dgm:cxn modelId="{2063A3B3-8A23-41B5-8FFB-8C7729966189}" type="presParOf" srcId="{9D1BC3F4-29DE-4140-8C79-8E65F4284CDD}" destId="{4BA83328-D30D-4FEB-B8BA-2A21DBCADD13}" srcOrd="0" destOrd="0" presId="urn:microsoft.com/office/officeart/2008/layout/HexagonCluster"/>
    <dgm:cxn modelId="{C5FA5F94-2548-4914-BC3E-DEC817A558FA}" type="presParOf" srcId="{D0E0BC83-B953-42EC-817C-CC55D485CD55}" destId="{282E5EFB-4B6C-4D0B-9697-6BF9A2845405}" srcOrd="15" destOrd="0" presId="urn:microsoft.com/office/officeart/2008/layout/HexagonCluster"/>
    <dgm:cxn modelId="{808B31F1-96B5-4550-8266-919F8064639B}" type="presParOf" srcId="{282E5EFB-4B6C-4D0B-9697-6BF9A2845405}" destId="{F916DEC5-BD02-4B93-A09D-331357C21BCA}" srcOrd="0" destOrd="0" presId="urn:microsoft.com/office/officeart/2008/layout/HexagonCluster"/>
    <dgm:cxn modelId="{7C2D2A92-8FF8-4FE7-B399-A3047B69176F}" type="presParOf" srcId="{D0E0BC83-B953-42EC-817C-CC55D485CD55}" destId="{247C25CB-9971-4465-878D-339885F5CCEB}" srcOrd="16" destOrd="0" presId="urn:microsoft.com/office/officeart/2008/layout/HexagonCluster"/>
    <dgm:cxn modelId="{304DE3F4-5A16-4C0E-91A7-F23C0A9EA3DA}" type="presParOf" srcId="{247C25CB-9971-4465-878D-339885F5CCEB}" destId="{4BED9747-467D-44D3-B663-F65AE55A22AE}" srcOrd="0" destOrd="0" presId="urn:microsoft.com/office/officeart/2008/layout/HexagonCluster"/>
    <dgm:cxn modelId="{FCDD4873-0CC0-43B0-A266-D34F30403519}" type="presParOf" srcId="{D0E0BC83-B953-42EC-817C-CC55D485CD55}" destId="{59D9D260-A97E-4CDA-8387-43E332E1B0B3}" srcOrd="17" destOrd="0" presId="urn:microsoft.com/office/officeart/2008/layout/HexagonCluster"/>
    <dgm:cxn modelId="{12BDBC30-D425-4605-AE40-7A59A8C05925}" type="presParOf" srcId="{59D9D260-A97E-4CDA-8387-43E332E1B0B3}" destId="{EF8DB826-9D07-403D-8332-4873B3E46C37}" srcOrd="0" destOrd="0" presId="urn:microsoft.com/office/officeart/2008/layout/HexagonCluster"/>
    <dgm:cxn modelId="{98D81D63-3A59-4D35-8833-3E54FE9475A6}" type="presParOf" srcId="{D0E0BC83-B953-42EC-817C-CC55D485CD55}" destId="{0EA33D85-B8D1-428F-BB49-1BC0DF5D5D76}" srcOrd="18" destOrd="0" presId="urn:microsoft.com/office/officeart/2008/layout/HexagonCluster"/>
    <dgm:cxn modelId="{2B7C19CD-0CC5-4098-9EED-7F48DDCFE64E}" type="presParOf" srcId="{0EA33D85-B8D1-428F-BB49-1BC0DF5D5D76}" destId="{84ABB9FF-02D6-4FFD-BBAE-21A76E2CCA83}" srcOrd="0" destOrd="0" presId="urn:microsoft.com/office/officeart/2008/layout/HexagonCluster"/>
    <dgm:cxn modelId="{47DBBF30-5276-423C-AE9B-065319195D7F}" type="presParOf" srcId="{D0E0BC83-B953-42EC-817C-CC55D485CD55}" destId="{B2DBEF40-0999-46C8-93F7-7573CD7841AD}" srcOrd="19" destOrd="0" presId="urn:microsoft.com/office/officeart/2008/layout/HexagonCluster"/>
    <dgm:cxn modelId="{CC2539BC-D45D-419B-A7AC-707F0F77A356}" type="presParOf" srcId="{B2DBEF40-0999-46C8-93F7-7573CD7841AD}" destId="{A6927C82-F0D2-4969-90E1-05543A4F643F}" srcOrd="0" destOrd="0" presId="urn:microsoft.com/office/officeart/2008/layout/HexagonCluster"/>
    <dgm:cxn modelId="{88AF39AC-4C46-4933-97BD-1684F2AD034B}" type="presParOf" srcId="{D0E0BC83-B953-42EC-817C-CC55D485CD55}" destId="{8B1923DF-8AEF-46A1-9186-8E7297DFD712}" srcOrd="20" destOrd="0" presId="urn:microsoft.com/office/officeart/2008/layout/HexagonCluster"/>
    <dgm:cxn modelId="{E0D85FF3-ED77-42BB-8984-4F59FC7AB503}" type="presParOf" srcId="{8B1923DF-8AEF-46A1-9186-8E7297DFD712}" destId="{166FBF4E-8C38-49EC-B071-7A01265A4650}" srcOrd="0" destOrd="0" presId="urn:microsoft.com/office/officeart/2008/layout/HexagonCluster"/>
    <dgm:cxn modelId="{D364C38E-9354-4700-8414-73AC908FD1D4}" type="presParOf" srcId="{D0E0BC83-B953-42EC-817C-CC55D485CD55}" destId="{55DB7A49-DEC9-4436-871E-ACCECCC118BE}" srcOrd="21" destOrd="0" presId="urn:microsoft.com/office/officeart/2008/layout/HexagonCluster"/>
    <dgm:cxn modelId="{7B180887-BC26-4110-BD1E-58AF305F758A}" type="presParOf" srcId="{55DB7A49-DEC9-4436-871E-ACCECCC118BE}" destId="{DBC7BB47-3A19-4D01-9393-164B7FFBCD78}" srcOrd="0" destOrd="0" presId="urn:microsoft.com/office/officeart/2008/layout/HexagonCluster"/>
    <dgm:cxn modelId="{834C28DA-F29B-4955-A191-D0031149621F}" type="presParOf" srcId="{D0E0BC83-B953-42EC-817C-CC55D485CD55}" destId="{699B5412-1BA9-4FBA-8354-DAD9F9607B46}" srcOrd="22" destOrd="0" presId="urn:microsoft.com/office/officeart/2008/layout/HexagonCluster"/>
    <dgm:cxn modelId="{F81CE8F1-9CE7-44FC-A823-37DA2A1BDBFF}" type="presParOf" srcId="{699B5412-1BA9-4FBA-8354-DAD9F9607B46}" destId="{61409F47-EC24-4B91-8471-4524FE716B76}" srcOrd="0" destOrd="0" presId="urn:microsoft.com/office/officeart/2008/layout/HexagonCluster"/>
    <dgm:cxn modelId="{3C293AE6-814F-4F86-95B4-EB594CCCB6D9}" type="presParOf" srcId="{D0E0BC83-B953-42EC-817C-CC55D485CD55}" destId="{CF9BFDDF-61E0-4B2D-A896-B94280C402A0}" srcOrd="23" destOrd="0" presId="urn:microsoft.com/office/officeart/2008/layout/HexagonCluster"/>
    <dgm:cxn modelId="{F2A84D59-6258-40BF-9E3A-6FB1ECC89ECB}" type="presParOf" srcId="{CF9BFDDF-61E0-4B2D-A896-B94280C402A0}" destId="{9A234F32-8FF8-48CE-8EE6-9F6175F5BB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F0D19-1ADB-4549-9FB6-3EEB56DDAA8F}">
      <dsp:nvSpPr>
        <dsp:cNvPr id="0" name=""/>
        <dsp:cNvSpPr/>
      </dsp:nvSpPr>
      <dsp:spPr>
        <a:xfrm>
          <a:off x="1133629" y="2054266"/>
          <a:ext cx="1317328" cy="113117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Man</a:t>
          </a:r>
          <a:endParaRPr lang="th-TH" sz="1800" b="1" kern="1200" dirty="0"/>
        </a:p>
      </dsp:txBody>
      <dsp:txXfrm>
        <a:off x="1337671" y="2229473"/>
        <a:ext cx="909245" cy="780756"/>
      </dsp:txXfrm>
    </dsp:sp>
    <dsp:sp modelId="{95A59E3E-976C-4CBF-8F72-13FFD35AC3FF}">
      <dsp:nvSpPr>
        <dsp:cNvPr id="0" name=""/>
        <dsp:cNvSpPr/>
      </dsp:nvSpPr>
      <dsp:spPr>
        <a:xfrm>
          <a:off x="1165060" y="2560124"/>
          <a:ext cx="153665" cy="13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C0FA8-3612-4B7F-A06C-F23F9432A7B2}">
      <dsp:nvSpPr>
        <dsp:cNvPr id="0" name=""/>
        <dsp:cNvSpPr/>
      </dsp:nvSpPr>
      <dsp:spPr>
        <a:xfrm>
          <a:off x="0" y="1428954"/>
          <a:ext cx="1317328" cy="113117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645AF-074C-4382-A68F-401CA51FC832}">
      <dsp:nvSpPr>
        <dsp:cNvPr id="0" name=""/>
        <dsp:cNvSpPr/>
      </dsp:nvSpPr>
      <dsp:spPr>
        <a:xfrm>
          <a:off x="902433" y="2410078"/>
          <a:ext cx="153665" cy="13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8ECDE-E919-4E12-A74E-C1CCBFB6A4A4}">
      <dsp:nvSpPr>
        <dsp:cNvPr id="0" name=""/>
        <dsp:cNvSpPr/>
      </dsp:nvSpPr>
      <dsp:spPr>
        <a:xfrm>
          <a:off x="2267258" y="1425676"/>
          <a:ext cx="1317328" cy="113117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Money</a:t>
          </a:r>
          <a:endParaRPr lang="th-TH" sz="1800" b="1" kern="1200" dirty="0"/>
        </a:p>
      </dsp:txBody>
      <dsp:txXfrm>
        <a:off x="2471300" y="1600883"/>
        <a:ext cx="909245" cy="780756"/>
      </dsp:txXfrm>
    </dsp:sp>
    <dsp:sp modelId="{077E5A05-A115-47EE-A7D5-B2C97D44F934}">
      <dsp:nvSpPr>
        <dsp:cNvPr id="0" name=""/>
        <dsp:cNvSpPr/>
      </dsp:nvSpPr>
      <dsp:spPr>
        <a:xfrm>
          <a:off x="3173882" y="2403887"/>
          <a:ext cx="153665" cy="13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648AC-953B-436A-8E6B-9D9543A8B909}">
      <dsp:nvSpPr>
        <dsp:cNvPr id="0" name=""/>
        <dsp:cNvSpPr/>
      </dsp:nvSpPr>
      <dsp:spPr>
        <a:xfrm>
          <a:off x="3400188" y="2052081"/>
          <a:ext cx="1317328" cy="113117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CC0B1-7424-40D2-9216-F1F84511B489}">
      <dsp:nvSpPr>
        <dsp:cNvPr id="0" name=""/>
        <dsp:cNvSpPr/>
      </dsp:nvSpPr>
      <dsp:spPr>
        <a:xfrm>
          <a:off x="3432318" y="2555389"/>
          <a:ext cx="153665" cy="13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E2EBC-0427-45A4-9322-C1C7BFD5F263}">
      <dsp:nvSpPr>
        <dsp:cNvPr id="0" name=""/>
        <dsp:cNvSpPr/>
      </dsp:nvSpPr>
      <dsp:spPr>
        <a:xfrm>
          <a:off x="1133629" y="804006"/>
          <a:ext cx="1317328" cy="113117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Material</a:t>
          </a:r>
          <a:endParaRPr lang="th-TH" sz="1800" b="1" kern="1200" dirty="0"/>
        </a:p>
      </dsp:txBody>
      <dsp:txXfrm>
        <a:off x="1337671" y="979213"/>
        <a:ext cx="909245" cy="780756"/>
      </dsp:txXfrm>
    </dsp:sp>
    <dsp:sp modelId="{405C8092-46AA-452C-8476-C2B1F7DC25EF}">
      <dsp:nvSpPr>
        <dsp:cNvPr id="0" name=""/>
        <dsp:cNvSpPr/>
      </dsp:nvSpPr>
      <dsp:spPr>
        <a:xfrm>
          <a:off x="2036062" y="825493"/>
          <a:ext cx="153665" cy="13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9ABC6-C3FC-4279-B45E-11C8916EF10A}">
      <dsp:nvSpPr>
        <dsp:cNvPr id="0" name=""/>
        <dsp:cNvSpPr/>
      </dsp:nvSpPr>
      <dsp:spPr>
        <a:xfrm>
          <a:off x="2267258" y="175052"/>
          <a:ext cx="1317328" cy="113117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4973F-2A4B-4B20-A7B3-D08B0F72C664}">
      <dsp:nvSpPr>
        <dsp:cNvPr id="0" name=""/>
        <dsp:cNvSpPr/>
      </dsp:nvSpPr>
      <dsp:spPr>
        <a:xfrm>
          <a:off x="2304277" y="676175"/>
          <a:ext cx="153665" cy="13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078AE-B15D-491F-86FE-E532244FECC4}">
      <dsp:nvSpPr>
        <dsp:cNvPr id="0" name=""/>
        <dsp:cNvSpPr/>
      </dsp:nvSpPr>
      <dsp:spPr>
        <a:xfrm>
          <a:off x="3400188" y="801456"/>
          <a:ext cx="1317328" cy="113117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Machine</a:t>
          </a:r>
          <a:endParaRPr lang="th-TH" sz="1800" b="1" kern="1200" dirty="0"/>
        </a:p>
      </dsp:txBody>
      <dsp:txXfrm>
        <a:off x="3604230" y="976663"/>
        <a:ext cx="909245" cy="780756"/>
      </dsp:txXfrm>
    </dsp:sp>
    <dsp:sp modelId="{7B265DD3-0FAC-4C35-A4E7-0707B7D7AC0C}">
      <dsp:nvSpPr>
        <dsp:cNvPr id="0" name=""/>
        <dsp:cNvSpPr/>
      </dsp:nvSpPr>
      <dsp:spPr>
        <a:xfrm>
          <a:off x="4540104" y="1302580"/>
          <a:ext cx="153665" cy="13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83328-D30D-4FEB-B8BA-2A21DBCADD13}">
      <dsp:nvSpPr>
        <dsp:cNvPr id="0" name=""/>
        <dsp:cNvSpPr/>
      </dsp:nvSpPr>
      <dsp:spPr>
        <a:xfrm>
          <a:off x="4533818" y="1437330"/>
          <a:ext cx="1317328" cy="113117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6DEC5-BD02-4B93-A09D-331357C21BCA}">
      <dsp:nvSpPr>
        <dsp:cNvPr id="0" name=""/>
        <dsp:cNvSpPr/>
      </dsp:nvSpPr>
      <dsp:spPr>
        <a:xfrm>
          <a:off x="4790857" y="1457725"/>
          <a:ext cx="153665" cy="13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D9747-467D-44D3-B663-F65AE55A22AE}">
      <dsp:nvSpPr>
        <dsp:cNvPr id="0" name=""/>
        <dsp:cNvSpPr/>
      </dsp:nvSpPr>
      <dsp:spPr>
        <a:xfrm>
          <a:off x="4533818" y="187070"/>
          <a:ext cx="1317328" cy="113117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Method</a:t>
          </a:r>
          <a:endParaRPr lang="th-TH" sz="1800" b="1" kern="1200" dirty="0"/>
        </a:p>
      </dsp:txBody>
      <dsp:txXfrm>
        <a:off x="4737860" y="362277"/>
        <a:ext cx="909245" cy="780756"/>
      </dsp:txXfrm>
    </dsp:sp>
    <dsp:sp modelId="{EF8DB826-9D07-403D-8332-4873B3E46C37}">
      <dsp:nvSpPr>
        <dsp:cNvPr id="0" name=""/>
        <dsp:cNvSpPr/>
      </dsp:nvSpPr>
      <dsp:spPr>
        <a:xfrm>
          <a:off x="5673733" y="694021"/>
          <a:ext cx="153665" cy="13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BB9FF-02D6-4FFD-BBAE-21A76E2CCA83}">
      <dsp:nvSpPr>
        <dsp:cNvPr id="0" name=""/>
        <dsp:cNvSpPr/>
      </dsp:nvSpPr>
      <dsp:spPr>
        <a:xfrm>
          <a:off x="5667447" y="818209"/>
          <a:ext cx="1317328" cy="113117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27C82-F0D2-4969-90E1-05543A4F643F}">
      <dsp:nvSpPr>
        <dsp:cNvPr id="0" name=""/>
        <dsp:cNvSpPr/>
      </dsp:nvSpPr>
      <dsp:spPr>
        <a:xfrm>
          <a:off x="5930074" y="843338"/>
          <a:ext cx="153665" cy="13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FBF4E-8C38-49EC-B071-7A01265A4650}">
      <dsp:nvSpPr>
        <dsp:cNvPr id="0" name=""/>
        <dsp:cNvSpPr/>
      </dsp:nvSpPr>
      <dsp:spPr>
        <a:xfrm>
          <a:off x="5667447" y="2066648"/>
          <a:ext cx="1317328" cy="113117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Management</a:t>
          </a:r>
          <a:endParaRPr lang="th-TH" sz="1800" b="1" kern="1200" dirty="0"/>
        </a:p>
      </dsp:txBody>
      <dsp:txXfrm>
        <a:off x="5871489" y="2241855"/>
        <a:ext cx="909245" cy="780756"/>
      </dsp:txXfrm>
    </dsp:sp>
    <dsp:sp modelId="{DBC7BB47-3A19-4D01-9393-164B7FFBCD78}">
      <dsp:nvSpPr>
        <dsp:cNvPr id="0" name=""/>
        <dsp:cNvSpPr/>
      </dsp:nvSpPr>
      <dsp:spPr>
        <a:xfrm>
          <a:off x="5928677" y="3057242"/>
          <a:ext cx="153665" cy="13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09F47-EC24-4B91-8471-4524FE716B76}">
      <dsp:nvSpPr>
        <dsp:cNvPr id="0" name=""/>
        <dsp:cNvSpPr/>
      </dsp:nvSpPr>
      <dsp:spPr>
        <a:xfrm>
          <a:off x="4533818" y="2685769"/>
          <a:ext cx="1317328" cy="113117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34F32-8FF8-48CE-8EE6-9F6175F5BBA2}">
      <dsp:nvSpPr>
        <dsp:cNvPr id="0" name=""/>
        <dsp:cNvSpPr/>
      </dsp:nvSpPr>
      <dsp:spPr>
        <a:xfrm>
          <a:off x="5684210" y="3182158"/>
          <a:ext cx="153665" cy="1325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50912-01D7-4010-9DF8-82159B5BF62B}">
      <dsp:nvSpPr>
        <dsp:cNvPr id="0" name=""/>
        <dsp:cNvSpPr/>
      </dsp:nvSpPr>
      <dsp:spPr>
        <a:xfrm>
          <a:off x="1987420" y="263"/>
          <a:ext cx="2981131" cy="10284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300" b="1" kern="1200" dirty="0"/>
            <a:t>ประสิทธิภาพ</a:t>
          </a:r>
        </a:p>
      </dsp:txBody>
      <dsp:txXfrm>
        <a:off x="1987420" y="128817"/>
        <a:ext cx="2595468" cy="771326"/>
      </dsp:txXfrm>
    </dsp:sp>
    <dsp:sp modelId="{6E516D3D-5C34-434D-863F-E61FD5AC79E8}">
      <dsp:nvSpPr>
        <dsp:cNvPr id="0" name=""/>
        <dsp:cNvSpPr/>
      </dsp:nvSpPr>
      <dsp:spPr>
        <a:xfrm>
          <a:off x="0" y="263"/>
          <a:ext cx="1987420" cy="10284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Efficient</a:t>
          </a:r>
          <a:endParaRPr lang="th-TH" sz="3300" b="1" kern="1200" dirty="0"/>
        </a:p>
      </dsp:txBody>
      <dsp:txXfrm>
        <a:off x="50204" y="50467"/>
        <a:ext cx="1887012" cy="928026"/>
      </dsp:txXfrm>
    </dsp:sp>
    <dsp:sp modelId="{38F82F0E-C2A7-4696-B430-AB4024D519C1}">
      <dsp:nvSpPr>
        <dsp:cNvPr id="0" name=""/>
        <dsp:cNvSpPr/>
      </dsp:nvSpPr>
      <dsp:spPr>
        <a:xfrm>
          <a:off x="1987420" y="1131541"/>
          <a:ext cx="2981131" cy="10284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300" b="1" kern="1200" dirty="0"/>
            <a:t>ประสิทธิผล</a:t>
          </a:r>
        </a:p>
      </dsp:txBody>
      <dsp:txXfrm>
        <a:off x="1987420" y="1260095"/>
        <a:ext cx="2595468" cy="771326"/>
      </dsp:txXfrm>
    </dsp:sp>
    <dsp:sp modelId="{B137F2F0-7378-48CC-BDDF-93C2F8980192}">
      <dsp:nvSpPr>
        <dsp:cNvPr id="0" name=""/>
        <dsp:cNvSpPr/>
      </dsp:nvSpPr>
      <dsp:spPr>
        <a:xfrm>
          <a:off x="0" y="1131541"/>
          <a:ext cx="1987420" cy="10284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Effective</a:t>
          </a:r>
          <a:endParaRPr lang="th-TH" sz="3300" b="1" kern="1200" dirty="0"/>
        </a:p>
      </dsp:txBody>
      <dsp:txXfrm>
        <a:off x="50204" y="1181745"/>
        <a:ext cx="1887012" cy="928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89A4E-DA92-4749-93E4-658AA0FB5F62}">
      <dsp:nvSpPr>
        <dsp:cNvPr id="0" name=""/>
        <dsp:cNvSpPr/>
      </dsp:nvSpPr>
      <dsp:spPr>
        <a:xfrm>
          <a:off x="572642" y="0"/>
          <a:ext cx="6489943" cy="280831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A20E9-4E84-4459-A674-9396774BD26B}">
      <dsp:nvSpPr>
        <dsp:cNvPr id="0" name=""/>
        <dsp:cNvSpPr/>
      </dsp:nvSpPr>
      <dsp:spPr>
        <a:xfrm>
          <a:off x="2609" y="842493"/>
          <a:ext cx="1695557" cy="11233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Planning</a:t>
          </a:r>
          <a:endParaRPr lang="th-TH" sz="2400" b="1" kern="1200" dirty="0"/>
        </a:p>
      </dsp:txBody>
      <dsp:txXfrm>
        <a:off x="57445" y="897329"/>
        <a:ext cx="1585885" cy="1013652"/>
      </dsp:txXfrm>
    </dsp:sp>
    <dsp:sp modelId="{466A3755-FD03-4FC0-B9A4-0B148ACFCE75}">
      <dsp:nvSpPr>
        <dsp:cNvPr id="0" name=""/>
        <dsp:cNvSpPr/>
      </dsp:nvSpPr>
      <dsp:spPr>
        <a:xfrm>
          <a:off x="1980760" y="842493"/>
          <a:ext cx="1695557" cy="11233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Organizing</a:t>
          </a:r>
          <a:endParaRPr lang="th-TH" sz="2400" b="1" kern="1200" dirty="0"/>
        </a:p>
      </dsp:txBody>
      <dsp:txXfrm>
        <a:off x="2035596" y="897329"/>
        <a:ext cx="1585885" cy="1013652"/>
      </dsp:txXfrm>
    </dsp:sp>
    <dsp:sp modelId="{BA2DACF8-36C9-4D16-9743-0C5DB49A999B}">
      <dsp:nvSpPr>
        <dsp:cNvPr id="0" name=""/>
        <dsp:cNvSpPr/>
      </dsp:nvSpPr>
      <dsp:spPr>
        <a:xfrm>
          <a:off x="3958910" y="842493"/>
          <a:ext cx="1695557" cy="11233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Leading</a:t>
          </a:r>
          <a:endParaRPr lang="th-TH" sz="2400" b="1" kern="1200" dirty="0"/>
        </a:p>
      </dsp:txBody>
      <dsp:txXfrm>
        <a:off x="4013746" y="897329"/>
        <a:ext cx="1585885" cy="1013652"/>
      </dsp:txXfrm>
    </dsp:sp>
    <dsp:sp modelId="{469829E5-A861-45C1-B810-4F7F2F29D990}">
      <dsp:nvSpPr>
        <dsp:cNvPr id="0" name=""/>
        <dsp:cNvSpPr/>
      </dsp:nvSpPr>
      <dsp:spPr>
        <a:xfrm>
          <a:off x="5937060" y="842493"/>
          <a:ext cx="1695557" cy="11233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Controlling</a:t>
          </a:r>
          <a:endParaRPr lang="th-TH" sz="2400" b="1" kern="1200" dirty="0"/>
        </a:p>
      </dsp:txBody>
      <dsp:txXfrm>
        <a:off x="5991896" y="897329"/>
        <a:ext cx="1585885" cy="1013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F0D19-1ADB-4549-9FB6-3EEB56DDAA8F}">
      <dsp:nvSpPr>
        <dsp:cNvPr id="0" name=""/>
        <dsp:cNvSpPr/>
      </dsp:nvSpPr>
      <dsp:spPr>
        <a:xfrm>
          <a:off x="1063507" y="1942649"/>
          <a:ext cx="1235844" cy="10612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Man</a:t>
          </a:r>
          <a:endParaRPr lang="th-TH" sz="1800" b="1" kern="1200" dirty="0"/>
        </a:p>
      </dsp:txBody>
      <dsp:txXfrm>
        <a:off x="1254927" y="2107019"/>
        <a:ext cx="853004" cy="732460"/>
      </dsp:txXfrm>
    </dsp:sp>
    <dsp:sp modelId="{95A59E3E-976C-4CBF-8F72-13FFD35AC3FF}">
      <dsp:nvSpPr>
        <dsp:cNvPr id="0" name=""/>
        <dsp:cNvSpPr/>
      </dsp:nvSpPr>
      <dsp:spPr>
        <a:xfrm>
          <a:off x="1092995" y="2417217"/>
          <a:ext cx="144160" cy="124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C0FA8-3612-4B7F-A06C-F23F9432A7B2}">
      <dsp:nvSpPr>
        <dsp:cNvPr id="0" name=""/>
        <dsp:cNvSpPr/>
      </dsp:nvSpPr>
      <dsp:spPr>
        <a:xfrm>
          <a:off x="0" y="1356016"/>
          <a:ext cx="1235844" cy="10612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645AF-074C-4382-A68F-401CA51FC832}">
      <dsp:nvSpPr>
        <dsp:cNvPr id="0" name=""/>
        <dsp:cNvSpPr/>
      </dsp:nvSpPr>
      <dsp:spPr>
        <a:xfrm>
          <a:off x="846612" y="2276453"/>
          <a:ext cx="144160" cy="124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8ECDE-E919-4E12-A74E-C1CCBFB6A4A4}">
      <dsp:nvSpPr>
        <dsp:cNvPr id="0" name=""/>
        <dsp:cNvSpPr/>
      </dsp:nvSpPr>
      <dsp:spPr>
        <a:xfrm>
          <a:off x="2127015" y="1352941"/>
          <a:ext cx="1235844" cy="10612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Money</a:t>
          </a:r>
          <a:endParaRPr lang="th-TH" sz="1800" b="1" kern="1200" dirty="0"/>
        </a:p>
      </dsp:txBody>
      <dsp:txXfrm>
        <a:off x="2318435" y="1517311"/>
        <a:ext cx="853004" cy="732460"/>
      </dsp:txXfrm>
    </dsp:sp>
    <dsp:sp modelId="{077E5A05-A115-47EE-A7D5-B2C97D44F934}">
      <dsp:nvSpPr>
        <dsp:cNvPr id="0" name=""/>
        <dsp:cNvSpPr/>
      </dsp:nvSpPr>
      <dsp:spPr>
        <a:xfrm>
          <a:off x="2977559" y="2270645"/>
          <a:ext cx="144160" cy="124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648AC-953B-436A-8E6B-9D9543A8B909}">
      <dsp:nvSpPr>
        <dsp:cNvPr id="0" name=""/>
        <dsp:cNvSpPr/>
      </dsp:nvSpPr>
      <dsp:spPr>
        <a:xfrm>
          <a:off x="3189867" y="1940599"/>
          <a:ext cx="1235844" cy="10612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CC0B1-7424-40D2-9216-F1F84511B489}">
      <dsp:nvSpPr>
        <dsp:cNvPr id="0" name=""/>
        <dsp:cNvSpPr/>
      </dsp:nvSpPr>
      <dsp:spPr>
        <a:xfrm>
          <a:off x="3220010" y="2412776"/>
          <a:ext cx="144160" cy="124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E2EBC-0427-45A4-9322-C1C7BFD5F263}">
      <dsp:nvSpPr>
        <dsp:cNvPr id="0" name=""/>
        <dsp:cNvSpPr/>
      </dsp:nvSpPr>
      <dsp:spPr>
        <a:xfrm>
          <a:off x="1063507" y="769725"/>
          <a:ext cx="1235844" cy="10612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Material</a:t>
          </a:r>
          <a:endParaRPr lang="th-TH" sz="1800" b="1" kern="1200" dirty="0"/>
        </a:p>
      </dsp:txBody>
      <dsp:txXfrm>
        <a:off x="1254927" y="934095"/>
        <a:ext cx="853004" cy="732460"/>
      </dsp:txXfrm>
    </dsp:sp>
    <dsp:sp modelId="{405C8092-46AA-452C-8476-C2B1F7DC25EF}">
      <dsp:nvSpPr>
        <dsp:cNvPr id="0" name=""/>
        <dsp:cNvSpPr/>
      </dsp:nvSpPr>
      <dsp:spPr>
        <a:xfrm>
          <a:off x="1910120" y="789883"/>
          <a:ext cx="144160" cy="124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9ABC6-C3FC-4279-B45E-11C8916EF10A}">
      <dsp:nvSpPr>
        <dsp:cNvPr id="0" name=""/>
        <dsp:cNvSpPr/>
      </dsp:nvSpPr>
      <dsp:spPr>
        <a:xfrm>
          <a:off x="2127015" y="179675"/>
          <a:ext cx="1235844" cy="10612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4973F-2A4B-4B20-A7B3-D08B0F72C664}">
      <dsp:nvSpPr>
        <dsp:cNvPr id="0" name=""/>
        <dsp:cNvSpPr/>
      </dsp:nvSpPr>
      <dsp:spPr>
        <a:xfrm>
          <a:off x="2161744" y="649802"/>
          <a:ext cx="144160" cy="124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078AE-B15D-491F-86FE-E532244FECC4}">
      <dsp:nvSpPr>
        <dsp:cNvPr id="0" name=""/>
        <dsp:cNvSpPr/>
      </dsp:nvSpPr>
      <dsp:spPr>
        <a:xfrm>
          <a:off x="3189867" y="767333"/>
          <a:ext cx="1235844" cy="10612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Machine</a:t>
          </a:r>
          <a:endParaRPr lang="th-TH" sz="1800" b="1" kern="1200" dirty="0"/>
        </a:p>
      </dsp:txBody>
      <dsp:txXfrm>
        <a:off x="3381287" y="931703"/>
        <a:ext cx="853004" cy="732460"/>
      </dsp:txXfrm>
    </dsp:sp>
    <dsp:sp modelId="{7B265DD3-0FAC-4C35-A4E7-0707B7D7AC0C}">
      <dsp:nvSpPr>
        <dsp:cNvPr id="0" name=""/>
        <dsp:cNvSpPr/>
      </dsp:nvSpPr>
      <dsp:spPr>
        <a:xfrm>
          <a:off x="4259273" y="1237460"/>
          <a:ext cx="144160" cy="124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83328-D30D-4FEB-B8BA-2A21DBCADD13}">
      <dsp:nvSpPr>
        <dsp:cNvPr id="0" name=""/>
        <dsp:cNvSpPr/>
      </dsp:nvSpPr>
      <dsp:spPr>
        <a:xfrm>
          <a:off x="4253375" y="1363875"/>
          <a:ext cx="1235844" cy="10612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6DEC5-BD02-4B93-A09D-331357C21BCA}">
      <dsp:nvSpPr>
        <dsp:cNvPr id="0" name=""/>
        <dsp:cNvSpPr/>
      </dsp:nvSpPr>
      <dsp:spPr>
        <a:xfrm>
          <a:off x="4494516" y="1383008"/>
          <a:ext cx="144160" cy="124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D9747-467D-44D3-B663-F65AE55A22AE}">
      <dsp:nvSpPr>
        <dsp:cNvPr id="0" name=""/>
        <dsp:cNvSpPr/>
      </dsp:nvSpPr>
      <dsp:spPr>
        <a:xfrm>
          <a:off x="4253375" y="190950"/>
          <a:ext cx="1235844" cy="10612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Method</a:t>
          </a:r>
          <a:endParaRPr lang="th-TH" sz="1800" b="1" kern="1200" dirty="0"/>
        </a:p>
      </dsp:txBody>
      <dsp:txXfrm>
        <a:off x="4444795" y="355320"/>
        <a:ext cx="853004" cy="732460"/>
      </dsp:txXfrm>
    </dsp:sp>
    <dsp:sp modelId="{EF8DB826-9D07-403D-8332-4873B3E46C37}">
      <dsp:nvSpPr>
        <dsp:cNvPr id="0" name=""/>
        <dsp:cNvSpPr/>
      </dsp:nvSpPr>
      <dsp:spPr>
        <a:xfrm>
          <a:off x="5322780" y="666543"/>
          <a:ext cx="144160" cy="124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BB9FF-02D6-4FFD-BBAE-21A76E2CCA83}">
      <dsp:nvSpPr>
        <dsp:cNvPr id="0" name=""/>
        <dsp:cNvSpPr/>
      </dsp:nvSpPr>
      <dsp:spPr>
        <a:xfrm>
          <a:off x="5316883" y="783050"/>
          <a:ext cx="1235844" cy="10612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27C82-F0D2-4969-90E1-05543A4F643F}">
      <dsp:nvSpPr>
        <dsp:cNvPr id="0" name=""/>
        <dsp:cNvSpPr/>
      </dsp:nvSpPr>
      <dsp:spPr>
        <a:xfrm>
          <a:off x="5563266" y="806625"/>
          <a:ext cx="144160" cy="124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FBF4E-8C38-49EC-B071-7A01265A4650}">
      <dsp:nvSpPr>
        <dsp:cNvPr id="0" name=""/>
        <dsp:cNvSpPr/>
      </dsp:nvSpPr>
      <dsp:spPr>
        <a:xfrm>
          <a:off x="5316883" y="1954266"/>
          <a:ext cx="1235844" cy="10612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Management</a:t>
          </a:r>
          <a:endParaRPr lang="th-TH" sz="1800" b="1" kern="1200" dirty="0"/>
        </a:p>
      </dsp:txBody>
      <dsp:txXfrm>
        <a:off x="5508303" y="2118636"/>
        <a:ext cx="853004" cy="732460"/>
      </dsp:txXfrm>
    </dsp:sp>
    <dsp:sp modelId="{DBC7BB47-3A19-4D01-9393-164B7FFBCD78}">
      <dsp:nvSpPr>
        <dsp:cNvPr id="0" name=""/>
        <dsp:cNvSpPr/>
      </dsp:nvSpPr>
      <dsp:spPr>
        <a:xfrm>
          <a:off x="5561955" y="2883585"/>
          <a:ext cx="144160" cy="124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09F47-EC24-4B91-8471-4524FE716B76}">
      <dsp:nvSpPr>
        <dsp:cNvPr id="0" name=""/>
        <dsp:cNvSpPr/>
      </dsp:nvSpPr>
      <dsp:spPr>
        <a:xfrm>
          <a:off x="4253375" y="2535091"/>
          <a:ext cx="1235844" cy="10612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34F32-8FF8-48CE-8EE6-9F6175F5BBA2}">
      <dsp:nvSpPr>
        <dsp:cNvPr id="0" name=""/>
        <dsp:cNvSpPr/>
      </dsp:nvSpPr>
      <dsp:spPr>
        <a:xfrm>
          <a:off x="5332610" y="3000775"/>
          <a:ext cx="144160" cy="124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7AAE9-7CAD-4A10-B055-49847B7C1530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500EF-34F0-4F6C-A385-471825D02C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284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14D2-8EC4-42F9-92D1-1A78CD8B06BD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11A14D2-8EC4-42F9-92D1-1A78CD8B06BD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C4312F0-8CDD-4007-96EA-C8334912DE65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MBF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5686</a:t>
            </a:r>
            <a:b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รายวิชา การจัดการธุรกิจฟุตบอลอาชีพ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Dr.Archavit</a:t>
            </a:r>
            <a:r>
              <a:rPr lang="en-US" dirty="0"/>
              <a:t> </a:t>
            </a:r>
            <a:r>
              <a:rPr lang="en-US" dirty="0" err="1"/>
              <a:t>Choengklinchan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9344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610F-8E72-48E8-80A6-9A96492F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67603-9943-4A51-9C3B-29D24FE2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B409E-2DC3-430B-92AB-5964462B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0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217C-E25B-4666-BA35-6F55EBF7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BEBA8-745D-4415-9F9E-594C3CFF0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ORGANIZATION OBJECTIVE Money / Value">
            <a:extLst>
              <a:ext uri="{FF2B5EF4-FFF2-40B4-BE49-F238E27FC236}">
                <a16:creationId xmlns:a16="http://schemas.microsoft.com/office/drawing/2014/main" id="{2AFEC4B4-0508-4ACC-BE50-55F8C5FD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58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B2DA-D95B-4181-8641-A105F672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09542-52E6-4741-A213-4B5251FD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orporate Objectives In An Organization | PowerPoint Presentation Images |  Templates PPT Slide | Templates for Presentation">
            <a:extLst>
              <a:ext uri="{FF2B5EF4-FFF2-40B4-BE49-F238E27FC236}">
                <a16:creationId xmlns:a16="http://schemas.microsoft.com/office/drawing/2014/main" id="{01B1FEA2-974F-48CD-8A29-A8D4AC59A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CEC264-08AD-4B10-A22D-29DB18CCFAD7}"/>
              </a:ext>
            </a:extLst>
          </p:cNvPr>
          <p:cNvSpPr/>
          <p:nvPr/>
        </p:nvSpPr>
        <p:spPr>
          <a:xfrm>
            <a:off x="467544" y="2276872"/>
            <a:ext cx="2232248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848D6D-B252-45FD-84BD-E01C6239F5D9}"/>
              </a:ext>
            </a:extLst>
          </p:cNvPr>
          <p:cNvSpPr/>
          <p:nvPr/>
        </p:nvSpPr>
        <p:spPr>
          <a:xfrm>
            <a:off x="467544" y="4284433"/>
            <a:ext cx="2232248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BD8E07-29D7-4D90-805C-2E4F35AD6C18}"/>
              </a:ext>
            </a:extLst>
          </p:cNvPr>
          <p:cNvSpPr/>
          <p:nvPr/>
        </p:nvSpPr>
        <p:spPr>
          <a:xfrm>
            <a:off x="6511702" y="2348880"/>
            <a:ext cx="2232248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212D44-8DB1-49A3-A49E-D92DBB475547}"/>
              </a:ext>
            </a:extLst>
          </p:cNvPr>
          <p:cNvSpPr/>
          <p:nvPr/>
        </p:nvSpPr>
        <p:spPr>
          <a:xfrm>
            <a:off x="6581560" y="4284433"/>
            <a:ext cx="2232248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1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26E8A-272D-4CDE-93E9-97999D9B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4FB72-6A14-4B67-8D20-84CD7CF86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2836A-0CF6-4B26-9B4B-DC09098151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0DE71-603D-4817-BF93-41FCF7677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75" y="63716"/>
            <a:ext cx="4828450" cy="67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46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4321-B34A-43F0-961B-CF80E576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A6C2E-447B-4C7A-BBDD-4A91A95E2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E3816-D0DF-42E6-9C16-E5DB5F2EA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57026886-1CF9-4E12-971A-B180996D7C90}"/>
              </a:ext>
            </a:extLst>
          </p:cNvPr>
          <p:cNvSpPr/>
          <p:nvPr/>
        </p:nvSpPr>
        <p:spPr>
          <a:xfrm>
            <a:off x="899592" y="640080"/>
            <a:ext cx="4464496" cy="20688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achieve the goal</a:t>
            </a:r>
            <a:endParaRPr lang="th-TH" sz="240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follow the policy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D9365F7-D467-48E4-BEC4-50991AFA2222}"/>
              </a:ext>
            </a:extLst>
          </p:cNvPr>
          <p:cNvSpPr/>
          <p:nvPr/>
        </p:nvSpPr>
        <p:spPr>
          <a:xfrm>
            <a:off x="4547362" y="4077072"/>
            <a:ext cx="4464496" cy="2068840"/>
          </a:xfrm>
          <a:prstGeom prst="cloudCallout">
            <a:avLst>
              <a:gd name="adj1" fmla="val 32514"/>
              <a:gd name="adj2" fmla="val -659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Set Policy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Set Goal</a:t>
            </a:r>
          </a:p>
        </p:txBody>
      </p:sp>
    </p:spTree>
    <p:extLst>
      <p:ext uri="{BB962C8B-B14F-4D97-AF65-F5344CB8AC3E}">
        <p14:creationId xmlns:p14="http://schemas.microsoft.com/office/powerpoint/2010/main" val="327080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/>
              <a:t>การบริหารจัดการ (</a:t>
            </a:r>
            <a:r>
              <a:rPr lang="en-US" sz="3200" dirty="0"/>
              <a:t>Management) </a:t>
            </a:r>
            <a:endParaRPr lang="th-TH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929271"/>
            <a:ext cx="8424936" cy="3579849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ความหมายของการบริหารจัดการ  </a:t>
            </a:r>
            <a:endParaRPr lang="th-TH" sz="2400" b="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		ธุรกิจหรือองค์กร แสดงให้เห็นจากกลุ่มของบุคคลที่มาร่วมกันทำงานด้วยโครงสร้างและการประสานงานเป็นหลักการชัดเจนแน่ชัด โดยมีวัตถุประสงค์เพื่อให้บรรลุผลสำเร็จตามที่กำหนดเป้าหมายไว้ ( 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Ricky W. Griffin, 1999,p.6)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ซึ่งต้องใช้ทรัพยากรจากสภาพแวดล้อมทางธุรกิจ ประกอบด้วย คน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Man)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เงิน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Money)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วัตถุดิบ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Material)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เครื่องจักร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Machine)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วิธีการ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Method)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และการบริหาร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หรือที่นิยมเรียกกันว่า 6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M’s</a:t>
            </a:r>
          </a:p>
          <a:p>
            <a:pPr algn="thaiDist"/>
            <a:endParaRPr lang="th-TH" sz="1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06568882"/>
              </p:ext>
            </p:extLst>
          </p:nvPr>
        </p:nvGraphicFramePr>
        <p:xfrm>
          <a:off x="1115616" y="3068960"/>
          <a:ext cx="6984776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559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 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Management) 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88660"/>
            <a:ext cx="8496944" cy="4272588"/>
          </a:xfrm>
        </p:spPr>
        <p:txBody>
          <a:bodyPr>
            <a:normAutofit/>
          </a:bodyPr>
          <a:lstStyle/>
          <a:p>
            <a:pPr algn="thaiDist"/>
            <a:r>
              <a:rPr lang="th-TH" b="0" dirty="0"/>
              <a:t>	</a:t>
            </a:r>
            <a:r>
              <a:rPr lang="th-TH" sz="2200" b="0" dirty="0"/>
              <a:t>	</a:t>
            </a:r>
            <a:r>
              <a:rPr lang="th-TH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คำว่า “ 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การจัดการ ” 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Management)</a:t>
            </a:r>
            <a:r>
              <a:rPr lang="en-US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จะเน้นการปฏิบัติการให้เป็นไปตามนโยบาย (แผนที่วางไว้) ซึ่งนิยมใช้ในการจัดการธุรกิจ ( </a:t>
            </a:r>
            <a:r>
              <a:rPr lang="en-US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management) </a:t>
            </a:r>
            <a:endParaRPr lang="th-TH" sz="2800" b="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		ส่วนคำว่า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 “ ผู้จัดการ ”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Manager)</a:t>
            </a:r>
            <a:r>
              <a:rPr lang="en-US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r>
              <a:rPr lang="th-TH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จะหมายถึงบุคคลในองค์กรซึ่งทำหน้าที่รับผิดชอบต่อกิจกรรมในการบริหารทรัพยากรและกิจการงานอื่นๆ เพื่อให้บรรลุวัตถุประสงค์ที่กำหนดไว้ขององค์กร </a:t>
            </a:r>
          </a:p>
          <a:p>
            <a:pPr algn="thaiDist"/>
            <a:r>
              <a:rPr lang="th-TH" sz="2200" b="0" dirty="0"/>
              <a:t>		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4104456" cy="24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212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 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Management) 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3579849"/>
          </a:xfrm>
        </p:spPr>
        <p:txBody>
          <a:bodyPr/>
          <a:lstStyle/>
          <a:p>
            <a:pPr algn="thaiDist"/>
            <a:r>
              <a:rPr lang="th-TH" b="0" dirty="0"/>
              <a:t>	</a:t>
            </a:r>
            <a:r>
              <a:rPr lang="th-TH" sz="2000" b="0" dirty="0"/>
              <a:t>	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หมายถึงชุดของหน้าที่ต่าง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ๆ ( 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A set of functions)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ที่กำหนดทิศทางในการใช้ทรัพยากรทั้งหลายอย่างมีประสิทธิภาพและประสิทธิผล เพื่อให้บรรลุถึงเป้าหมายขององค์กร การใช้ทรัพยากรอย่างมีประสิทธิภาพ ( 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Efficient)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การใช้ทรัพยากรได้อย่างเฉลียวฉลาดและคุ้มค่า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Cost-effective)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การใช้ทรัพยากรอย่างมีประสิทธิผล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Effective)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นั้นหมายถึงการตัดสินใจได้อย่างถูกต้อง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Right decision)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และมีการปฏิบัติการสำเร็จตามแผนที่กำหนดไว้ ดังนั้นผลสำเร็จของการบริหารจัดการจึงจำเป็นต้องมีทั้งประสิทธิภาพและประสิทธิผล ควบคู่กัน ( 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Griffin, 1997, p.4)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4335217"/>
              </p:ext>
            </p:extLst>
          </p:nvPr>
        </p:nvGraphicFramePr>
        <p:xfrm>
          <a:off x="1849438" y="4149080"/>
          <a:ext cx="496855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268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 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Management)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00628"/>
            <a:ext cx="8568952" cy="3579849"/>
          </a:xfrm>
        </p:spPr>
        <p:txBody>
          <a:bodyPr>
            <a:normAutofit lnSpcReduction="10000"/>
          </a:bodyPr>
          <a:lstStyle/>
          <a:p>
            <a:pPr algn="thaiDist"/>
            <a:r>
              <a:rPr lang="th-TH" sz="2000" b="0" dirty="0"/>
              <a:t>		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จากความหมายต่างๆ ข้างต้น การบริหารจัดการจึงเป็นกระบวนการของกิจกรรมที่ต่อเนื่องและประสานงานกัน ซึ่งผู้บริหารต้องเข้ามาช่วยเพื่อให้บรรลุจุดมุ่งหมายขององค์กร ประเด็นสำคัญของ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การบริการจัดการ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มีดังนี้  </a:t>
            </a:r>
          </a:p>
          <a:p>
            <a:pPr algn="thaiDist"/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		1) การบริหารจัดการสามารถประยุกต์ใช้กับองค์กรใดองค์กรหนึ่งได้  </a:t>
            </a:r>
          </a:p>
          <a:p>
            <a:pPr algn="thaiDist"/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		2) เป้าหมายของผู้บริหารทุกคนคือ การสร้างกำไร  </a:t>
            </a:r>
          </a:p>
          <a:p>
            <a:pPr algn="thaiDist"/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		3) การบริหารจัดการเกี่ยวข้องกับการเพิ่มผลผลิต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Productivity)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โดยมุ่งสู่ประสิทธิภาพ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Efficiency)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วิธีการใช้ทรัพยากรโดยประหยัดที่สุด และประสิทธิผล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Effectiveness)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บรรลุเป้าหมายคือประโยชน์สูงสุด  </a:t>
            </a:r>
          </a:p>
          <a:p>
            <a:pPr algn="thaiDist"/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		4) การบริหารจัดการสามารถนำมาใช้สำหรับผู้บริหารในทุกระดับชั้นขององค์กร</a:t>
            </a:r>
          </a:p>
          <a:p>
            <a:pPr algn="thaiDist"/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495692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กระบวนการการบริหารจัดการ 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 Process)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33327"/>
            <a:ext cx="4536504" cy="3579849"/>
          </a:xfrm>
        </p:spPr>
        <p:txBody>
          <a:bodyPr>
            <a:normAutofit/>
          </a:bodyPr>
          <a:lstStyle/>
          <a:p>
            <a:pPr algn="thaiDist"/>
            <a:r>
              <a:rPr lang="th-TH" sz="1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		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 กระบวนการเพื่อให้บรรลุจุดมุ่งหมายขององค์กร ซึ่งกระบวนการการบริหารจัดการนี้สามารถแสดงให้เห็นถึงความเกี่ยวเนื่องกันได้อย่างมี ปฏิสัมพันธ์สอดคล้องและต่อเนื่อง</a:t>
            </a:r>
          </a:p>
          <a:p>
            <a:pPr algn="thaiDist"/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		ทั้งนี้หน้าที่ของการบริหารประกอบด้วยกิจกรรมพื้นฐาน 4 ประการหรืออาจแบ่งในลักษณะที่เป็นขั้นตอนดังนี้  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074" name="Picture 2" descr="ผลการค้นหารูปภาพสำหรับ management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07367"/>
            <a:ext cx="4152900" cy="37338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2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รหัสวิชา 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MBF5686 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รายวิชา 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การจัดการธุรกิจฟุตบอลอาชีพ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		องค์ความรู้ต่าง ๆ เกี่ยวกับพื้นฐาน รูปแบบ และระบบการบริหารจัดการกีฬาฟุตบอล โครงสร้างการบริหาร การจัดการทรัพยากร การคัดเลือกบุคลากร การพัฒนาบุคลากร การจัดระบบสมาชิก การเงิน กฎหมายที่เกี่ยวข้องกับการดำเนินงานของสโมสร การจัดหารรายได้ทั้งด้านการจัดการกีฬาฟุตบอล ผู้สนับสนุน และการประยุกต์ใช้การสื่อสารการตลาดแบบบูรณการมาเป็นเครื่องมือในการจัดการ</a:t>
            </a:r>
          </a:p>
        </p:txBody>
      </p:sp>
    </p:spTree>
    <p:extLst>
      <p:ext uri="{BB962C8B-B14F-4D97-AF65-F5344CB8AC3E}">
        <p14:creationId xmlns:p14="http://schemas.microsoft.com/office/powerpoint/2010/main" val="143272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 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Management) 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61319"/>
            <a:ext cx="7948364" cy="3579849"/>
          </a:xfrm>
        </p:spPr>
        <p:txBody>
          <a:bodyPr>
            <a:norm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	การบริหาร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คือกลุ่มของกิจกรรม ประกอบด้วย การวางแผน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Planning)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การจัดองค์กร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Organizing)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การนำหรือการสั่งการ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Leading/Directing)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หรือการอำนวย และการควบคุม 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Controlling)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ซึ่งจะมีความสัมพันธ์โดยตรงกับทรัพยากรขององค์กร (6 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M’s)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นำไปใช้ให้เกิดประโยชน์และด้วยจุดมุ่งหมายสำคัญในการบรรลุความสำเร็จตามเป้าหมายขององค์กรอย่างมีประสิทธิภาพ และเกิดประสิทธิผลครบถ้วน 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1306066"/>
              </p:ext>
            </p:extLst>
          </p:nvPr>
        </p:nvGraphicFramePr>
        <p:xfrm>
          <a:off x="753196" y="3121434"/>
          <a:ext cx="763522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694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กระบวนการการบริหารจัดการ 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 Process)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7587" y="1433327"/>
            <a:ext cx="5335651" cy="3579849"/>
          </a:xfrm>
        </p:spPr>
        <p:txBody>
          <a:bodyPr>
            <a:normAutofit fontScale="92500" lnSpcReduction="10000"/>
          </a:bodyPr>
          <a:lstStyle/>
          <a:p>
            <a:pPr algn="thaiDist"/>
            <a:r>
              <a:rPr lang="th-TH" dirty="0"/>
              <a:t>		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การวางแผน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Planning)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เป็นสิ่งที่องค์กรต้องการเปลี่ยนแปลงในอนาคต การวางแผนเป็นสะพานเชื่อมระหว่างเหตุการณ์ปัจจุบันและอนาคตซึ่งทำได้โดยการให้บรรลุเป้าหมายผลลัพธ์ที่ต้องการ การวางแผนจึงต้องอาศัยการกำหนดกลยุทธ์ที่ประสิทธิภาพ แม้ว่าพื้นฐานของการจัดการโดยทั่วไปเป็นงานของผู้บริหารการวางแผนเป็นสิ่งสำคัญสำหรับการปฏิบัติตามกลยุทธ์ให้ประสบความสำเร็จและการประเมินกลยุทธ์ เพราะว่า การจัดการองค์กร การจูงใจ การจัดบุคคลเข้าทำงาน และกิจกรรมควบคุม ขึ้นกับการวางแผน กระบวนการวางแผนจะต้องประกอบด้วยผู้บริหารและพนักงานภายในองค์กร </a:t>
            </a:r>
            <a:endParaRPr lang="th-TH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2"/>
          <a:stretch/>
        </p:blipFill>
        <p:spPr bwMode="auto">
          <a:xfrm>
            <a:off x="5294497" y="1628800"/>
            <a:ext cx="3683104" cy="241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157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กระบวนการการบริหารจัดการ 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 Process)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200580"/>
          </a:xfrm>
        </p:spPr>
        <p:txBody>
          <a:bodyPr>
            <a:normAutofit/>
          </a:bodyPr>
          <a:lstStyle/>
          <a:p>
            <a:pPr algn="thaiDist"/>
            <a:r>
              <a:rPr lang="th-TH" dirty="0"/>
              <a:t>		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การจัดการองค์กร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Organizing)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จุดมุ่งหมายของการจัดการองค์กรคือ การใช้ความพยายามทุกกรณีโดยการกำหนดงานและความสำคัญของอำนาจหน้าที่ การจัดการองค์กร หมายถึง การพิจารณาถึงสิ่งที่ต้องการทำและผู้ที่จะทำรายงานมีตัวอย่างในประวัติศาสตร์ของธุรกิจที่มีการจัดองค์กรที่ดี สามารถประสบความสำเร็จในการแข่งขันและสามารถเอาชนะคู่แข่งขันได้ ธุรกิจที่มีการจัดองค์กรที่ดีสามารถจูงใจผู้บริหารและพนักงานให้มองเห็นความสำคัญของความสำเร็จขององค์กร </a:t>
            </a:r>
          </a:p>
          <a:p>
            <a:pPr algn="thaiDist"/>
            <a:endParaRPr lang="th-TH" sz="2200" b="0" dirty="0"/>
          </a:p>
          <a:p>
            <a:pPr algn="thaiDist"/>
            <a:r>
              <a:rPr lang="th-TH" sz="2200" b="0" dirty="0"/>
              <a:t>		</a:t>
            </a:r>
            <a:endParaRPr lang="th-TH" sz="2200" dirty="0"/>
          </a:p>
        </p:txBody>
      </p:sp>
      <p:pic>
        <p:nvPicPr>
          <p:cNvPr id="5122" name="Picture 2" descr="ผลการค้นหารูปภาพสำหรับ Organiz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527530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68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กระบวนการการบริหารจัดการ 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 Process)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4200580"/>
          </a:xfrm>
        </p:spPr>
        <p:txBody>
          <a:bodyPr>
            <a:normAutofit/>
          </a:bodyPr>
          <a:lstStyle/>
          <a:p>
            <a:pPr algn="thaiDist"/>
            <a:r>
              <a:rPr lang="th-TH" dirty="0"/>
              <a:t>	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การนำหรือการสั่งการ </a:t>
            </a:r>
            <a:r>
              <a:rPr lang="th-TH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Leading/Directing) </a:t>
            </a:r>
            <a:r>
              <a:rPr lang="th-TH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เป็นการใช้อิทธิพลเพื่อจูงใจพนักงานให้ปฏิบัติงานและนำไปสู่ความสำเร็จตามเป้าหมายที่ระบุไว้ หรือเป็นกระบวนการจัดการให้สมาชิกในองค์กรทำงานร่วมกันได้ด้วยวิธีการต่างๆ เพราะทรัพยากรมนุษย์เป็นสิ่งที่ซับซ้อนและเข้าใจถ่องแท้ได้ยาก การนำหรือการสั่งการจึงต้องใช้ความสามารถหลายเรื่องควบคู่กันไป อาทิ ภาวะความเป็นผู้นำของผู้บริหาร การจูงใจ การติดต่อสื่อสารในองค์กร และการทำงานเป็นทีม เป็นต้น  </a:t>
            </a:r>
            <a:endParaRPr lang="th-TH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221088"/>
            <a:ext cx="4176464" cy="217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780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4096"/>
            <a:ext cx="7520940" cy="548640"/>
          </a:xfrm>
        </p:spPr>
        <p:txBody>
          <a:bodyPr/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กระบวนการการบริหารจัดการ (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 Process)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3579849"/>
          </a:xfrm>
        </p:spPr>
        <p:txBody>
          <a:bodyPr/>
          <a:lstStyle/>
          <a:p>
            <a:pPr algn="thaiDist"/>
            <a:r>
              <a:rPr lang="th-TH" dirty="0"/>
              <a:t>		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การควบคุม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Controlling) </a:t>
            </a:r>
            <a:r>
              <a:rPr lang="th-TH" sz="24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การใช้ทรัพยากรต่างๆ ขององค์กร ถือว่าเป็นกระบวนการตรวจสอบ หรือติดตามผลและประเมินการปฏิบัติงานในกิจกรรมต่างๆ ของพนักงาน เพื่อรักษาให้องค์กรดำเนินไปในทิศทางสู่เป้าหมายอย่างถูกต้องตามวัตถุประสงค์หลักขององค์กร ในเวลาที่กำหนดไว้ องค์กรหรือธุรกิจที่ประสบความล้มเหลวอาจเกิดจากการขาดการควบคุม หรือมีการควบคุมที่ไร้ประสิทธิภาพ และหลายแห่งเกิดจากความไม่ใส่ใจในเรื่องของการควบคุม ละเลยเพิกเฉย หรือในทางกลับกันคือมีการควบคุมมากจนเกิดความผิดพลาดขององค์กรเอง การควบคุมจึงเป็นหน้าที่หลักทางการบริหารที่มีความสำคัญ ตั้งแต่เริ่มต้นจนจบกระบวนการทางการบริหาร </a:t>
            </a:r>
            <a:endParaRPr lang="th-TH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3960440" cy="264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879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0905-805D-4078-B353-14D0A267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2AFE3-AA96-4168-AD76-0FFD62D6B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A7392-ACBB-4C1A-AB79-F37820354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52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23F3-AF05-4ADA-83C9-46D455B3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26A3A-1C8D-4B38-AD8E-940C53034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EBA09-0F25-4882-83A2-C91EB69C7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41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96840-32F4-44C1-8966-A7CEB300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 LEVEL</a:t>
            </a:r>
          </a:p>
        </p:txBody>
      </p:sp>
      <p:pic>
        <p:nvPicPr>
          <p:cNvPr id="4098" name="Picture 2" descr="Levels of Management">
            <a:extLst>
              <a:ext uri="{FF2B5EF4-FFF2-40B4-BE49-F238E27FC236}">
                <a16:creationId xmlns:a16="http://schemas.microsoft.com/office/drawing/2014/main" id="{41F59054-F1E3-420B-BF16-44BE2CE344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21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7B7C0-A5AB-4613-980A-325F63AC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440BB-204A-49AE-8C54-FDA812300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382B4-4ED7-44DB-A38B-2154101DB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7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59AA-7E28-405F-84E6-9BC2D842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72D2C-836B-410C-B519-DAF8CFB0B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Learn About Management Levels and Job Titles">
            <a:extLst>
              <a:ext uri="{FF2B5EF4-FFF2-40B4-BE49-F238E27FC236}">
                <a16:creationId xmlns:a16="http://schemas.microsoft.com/office/drawing/2014/main" id="{028D72CB-C997-4D4A-A998-779C1C56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4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0270" y="1622082"/>
            <a:ext cx="5970033" cy="1207509"/>
          </a:xfrm>
        </p:spPr>
        <p:txBody>
          <a:bodyPr/>
          <a:lstStyle/>
          <a:p>
            <a:r>
              <a:rPr lang="th-TH" b="1" dirty="0"/>
              <a:t>บทที่ 1</a:t>
            </a:r>
            <a:r>
              <a:rPr lang="th-TH" dirty="0"/>
              <a:t> </a:t>
            </a:r>
            <a:br>
              <a:rPr lang="th-TH" dirty="0"/>
            </a:br>
            <a:r>
              <a:rPr lang="th-TH" sz="3600" dirty="0"/>
              <a:t>แนวคิดการบริหารและจัดการธุรกิจ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600" b="1" dirty="0"/>
              <a:t>Sports Management</a:t>
            </a: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1607147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การบริหารจัดการ (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Management) </a:t>
            </a:r>
            <a:endParaRPr lang="th-TH" sz="3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1124744"/>
            <a:ext cx="7848872" cy="2355713"/>
          </a:xfrm>
        </p:spPr>
        <p:txBody>
          <a:bodyPr>
            <a:noAutofit/>
          </a:bodyPr>
          <a:lstStyle/>
          <a:p>
            <a:pPr algn="thaiDist"/>
            <a:r>
              <a:rPr lang="th-TH" sz="2000" b="0" dirty="0"/>
              <a:t>	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ทรัพยากรจากสภาพแวดล้อมทางธุรกิจ (6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M’s)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ประกอบด้วย</a:t>
            </a:r>
          </a:p>
          <a:p>
            <a:pPr marL="457200" indent="-457200" algn="thaiDist">
              <a:buFont typeface="Arial" pitchFamily="34" charset="0"/>
              <a:buAutoNum type="arabicPeriod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Man) 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			4.  เครื่องจักร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Machine)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  <a:p>
            <a:pPr marL="457200" indent="-457200" algn="thaiDist">
              <a:buFont typeface="Arial" pitchFamily="34" charset="0"/>
              <a:buAutoNum type="arabicPeriod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เงิน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Money) 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		5.  วิธีการ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Method) 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 algn="thaiDist">
              <a:buFont typeface="Arial" pitchFamily="34" charset="0"/>
              <a:buAutoNum type="arabicPeriod"/>
            </a:pP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วัตถุดิบ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Material) </a:t>
            </a:r>
            <a:r>
              <a:rPr lang="th-TH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		6.  การบริหาร (</a:t>
            </a:r>
            <a:r>
              <a:rPr lang="en-US" sz="2800" dirty="0">
                <a:latin typeface="TH Niramit AS" panose="02000506000000020004" pitchFamily="2" charset="-34"/>
                <a:cs typeface="TH Niramit AS" panose="02000506000000020004" pitchFamily="2" charset="-34"/>
              </a:rPr>
              <a:t>Management) 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 algn="thaiDist">
              <a:buAutoNum type="arabicPeriod"/>
            </a:pPr>
            <a:endParaRPr lang="th-TH" sz="2000" b="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54068581"/>
              </p:ext>
            </p:extLst>
          </p:nvPr>
        </p:nvGraphicFramePr>
        <p:xfrm>
          <a:off x="1259632" y="3212976"/>
          <a:ext cx="6552728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96C9A25B-EFD5-4377-BAE3-B3F7CA64740E}"/>
              </a:ext>
            </a:extLst>
          </p:cNvPr>
          <p:cNvSpPr/>
          <p:nvPr/>
        </p:nvSpPr>
        <p:spPr>
          <a:xfrm>
            <a:off x="786377" y="1697942"/>
            <a:ext cx="504056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1C1195-2457-42CD-9B5F-69CECDCAD3A8}"/>
              </a:ext>
            </a:extLst>
          </p:cNvPr>
          <p:cNvSpPr/>
          <p:nvPr/>
        </p:nvSpPr>
        <p:spPr>
          <a:xfrm>
            <a:off x="786377" y="2775248"/>
            <a:ext cx="504056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4CCC24-B3DA-4DFA-BC37-EB3655C17B86}"/>
              </a:ext>
            </a:extLst>
          </p:cNvPr>
          <p:cNvSpPr/>
          <p:nvPr/>
        </p:nvSpPr>
        <p:spPr>
          <a:xfrm>
            <a:off x="4515392" y="1690928"/>
            <a:ext cx="504056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341F74-5B8F-439E-A4BD-0230932D727F}"/>
              </a:ext>
            </a:extLst>
          </p:cNvPr>
          <p:cNvSpPr/>
          <p:nvPr/>
        </p:nvSpPr>
        <p:spPr>
          <a:xfrm>
            <a:off x="4515392" y="2229581"/>
            <a:ext cx="504056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2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C0890-377F-4529-A775-C741F069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16CA7-8201-4636-8369-BE744030E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DB740-7EB1-414D-9B39-613EDEE87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5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Model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Football Management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21172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Plan &amp; Business Model</a:t>
            </a:r>
            <a:endParaRPr lang="th-TH" sz="3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00167"/>
            <a:ext cx="7866620" cy="3579849"/>
          </a:xfrm>
        </p:spPr>
        <p:txBody>
          <a:bodyPr>
            <a:normAutofit lnSpcReduction="10000"/>
          </a:bodyPr>
          <a:lstStyle/>
          <a:p>
            <a:pPr algn="thaiDist"/>
            <a:r>
              <a:rPr lang="en-US" dirty="0"/>
              <a:t>		</a:t>
            </a:r>
            <a:r>
              <a:rPr lang="en-US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Plan</a:t>
            </a:r>
            <a:r>
              <a:rPr lang="th-TH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แผนธุรกิจเป็นเรื่องของ “รายละเอียด” ของธุรกิจของเรา โดยจะเป็นการขยายความ “โมเดลธุรกิจ” มาเป็นกิจกรรมการตลาด การหาทรัพยากรคน การจัดซื้อ การหาแหล่งเงินทุน การวิเคราะห์คู่แข่ง แผนการเติบโต และแผนดำเนินการอื่นๆ ในรอบหนึ่งปีถึงสามปีและการวางแผนการเงินและวิเคราะห์การดำเนินการในปัจจุบัน รวมไปถึงการวางเป้าหมายการดำเนินงาน วิสัยทัศน์ และภารกิจขององค์กร หรือพูดง่ายๆก็คือ “</a:t>
            </a:r>
            <a:r>
              <a:rPr lang="en-US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Model” </a:t>
            </a:r>
            <a:r>
              <a:rPr lang="th-TH" sz="2800" b="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คือสิ่งที่บ่งบอกว่า เรา “หารายได้” ได้อย่างไร ส่วนแผนธุรกิจนั้น เป็นตัวบ่งบอกว่า เราจะ”ทำอะไรบ้าง” เพื่อให้ได้มา รักษา และต่อยอดวิธีการหารายได้ที่ว่านั้น</a:t>
            </a:r>
          </a:p>
          <a:p>
            <a:pPr>
              <a:buFont typeface="Arial" pitchFamily="34" charset="0"/>
              <a:buChar char="•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5982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siness model can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72807" cy="40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92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usiness model canv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2" y="251444"/>
            <a:ext cx="8573412" cy="63367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88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usiness model canvas à¸ à¸²à¸©à¸²à¹à¸à¸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5669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16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port business model can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8496944" cy="631494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87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Dr.Archavit</a:t>
            </a:r>
            <a:r>
              <a:rPr lang="en-US" dirty="0"/>
              <a:t> </a:t>
            </a:r>
            <a:r>
              <a:rPr lang="en-US" dirty="0" err="1"/>
              <a:t>Choengklinchan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303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FC3E36-0CDC-4AF6-A0D4-E6301AF362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7270"/>
          <a:stretch/>
        </p:blipFill>
        <p:spPr>
          <a:xfrm>
            <a:off x="251520" y="1340768"/>
            <a:ext cx="4223943" cy="275559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6AC21-913D-41C1-9820-010F083F2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960" y="1097280"/>
            <a:ext cx="4824536" cy="3712464"/>
          </a:xfrm>
        </p:spPr>
        <p:txBody>
          <a:bodyPr>
            <a:norm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การรวมกลุ่มของบุคคลตั้งแต่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คนขึ้นไป ก่อให้เกิดระบบสังคม วัฒนธรรม ค่านิยม และบรรทัดฐานต่างๆ เพื่อดำเนินการกิจกรรมอย่างใดอย่างหนึ่ง ให้บรรลุวัตถุประสงค์หรือเป้าหมายที่ตั้งไว้ และเป็นที่ยอมรับของกลุ่มบุคคลภายในองค์กร รวมทั้งการปรับเปลี่ยนระบบภายในองค์กรให้สอดคล้องกับสภาพแวดล้อมต่างๆ ทั้งภายในและภายนอกที่มีการเปลี่ยนแปลงอยู่เสมอ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20B1BF-A52A-4290-8C73-CC83D567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  <a:r>
              <a:rPr lang="th-TH" dirty="0"/>
              <a:t> (องค์กร)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4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919724-8B38-463A-A055-999FC5CA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ลักษณะสำคัญขององค์กร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C6913-CA44-489E-BA0A-A202A102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00628"/>
            <a:ext cx="7660332" cy="4272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มีการกำหนดเป้าหมาย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มีระบบดำเนินการ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Input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Output</a:t>
            </a:r>
            <a:endParaRPr lang="th-TH" sz="2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มีโครงสร้าง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มีสถานภาพพื้นฐาน</a:t>
            </a:r>
            <a:endParaRPr lang="en-US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Resource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Culture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Technology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Strategy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64E2A8B-E0D3-4A80-A02F-E9EFB2ED05BF}"/>
              </a:ext>
            </a:extLst>
          </p:cNvPr>
          <p:cNvSpPr/>
          <p:nvPr/>
        </p:nvSpPr>
        <p:spPr>
          <a:xfrm>
            <a:off x="359532" y="1052736"/>
            <a:ext cx="648072" cy="432048"/>
          </a:xfrm>
          <a:prstGeom prst="rightArrow">
            <a:avLst/>
          </a:prstGeom>
          <a:solidFill>
            <a:srgbClr val="FA80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วิธี Set up Goal Google Analytics">
            <a:extLst>
              <a:ext uri="{FF2B5EF4-FFF2-40B4-BE49-F238E27FC236}">
                <a16:creationId xmlns:a16="http://schemas.microsoft.com/office/drawing/2014/main" id="{262D8E86-AD50-4F2A-9D07-EDC1F41C6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67" y="962292"/>
            <a:ext cx="5881630" cy="361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919724-8B38-463A-A055-999FC5CA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ลักษณะสำคัญขององค์กร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C6913-CA44-489E-BA0A-A202A102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00628"/>
            <a:ext cx="7660332" cy="4272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มีการกำหนดเป้าหมาย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มีระบบดำเนินการ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Input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Output</a:t>
            </a:r>
            <a:endParaRPr lang="th-TH" sz="2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มีโครงสร้าง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มีสถานภาพพื้นฐาน</a:t>
            </a:r>
            <a:endParaRPr lang="en-US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Resource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Culture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Technology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Strategy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440DE7-E5D6-4731-B9DC-37DF82A35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3" y="5058641"/>
            <a:ext cx="2483768" cy="1800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171DD4-62D7-4F77-83F5-D2AF571B4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1" y="1100628"/>
            <a:ext cx="5913420" cy="362451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03452FA-D8B0-42F4-AC75-CC96FC5602B7}"/>
              </a:ext>
            </a:extLst>
          </p:cNvPr>
          <p:cNvSpPr/>
          <p:nvPr/>
        </p:nvSpPr>
        <p:spPr>
          <a:xfrm>
            <a:off x="359532" y="1446937"/>
            <a:ext cx="648072" cy="432048"/>
          </a:xfrm>
          <a:prstGeom prst="rightArrow">
            <a:avLst/>
          </a:prstGeom>
          <a:solidFill>
            <a:srgbClr val="FA80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919724-8B38-463A-A055-999FC5CA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ลักษณะสำคัญขององค์กร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C6913-CA44-489E-BA0A-A202A102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00628"/>
            <a:ext cx="7660332" cy="4272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มีการกำหนดเป้าหมาย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มีระบบดำเนินการ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Input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Output</a:t>
            </a:r>
            <a:endParaRPr lang="th-TH" sz="2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มีโครงสร้าง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มีสถานภาพพื้นฐาน</a:t>
            </a:r>
            <a:endParaRPr lang="en-US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Resource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Culture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Technology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Strategy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03452FA-D8B0-42F4-AC75-CC96FC5602B7}"/>
              </a:ext>
            </a:extLst>
          </p:cNvPr>
          <p:cNvSpPr/>
          <p:nvPr/>
        </p:nvSpPr>
        <p:spPr>
          <a:xfrm>
            <a:off x="359532" y="2928643"/>
            <a:ext cx="648072" cy="432048"/>
          </a:xfrm>
          <a:prstGeom prst="rightArrow">
            <a:avLst/>
          </a:prstGeom>
          <a:solidFill>
            <a:srgbClr val="FA80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F5D05C-A719-4207-964B-3C7F99F40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419" y="1380471"/>
            <a:ext cx="55046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919724-8B38-463A-A055-999FC5CA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ลักษณะสำคัญขององค์กร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C6913-CA44-489E-BA0A-A202A102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00628"/>
            <a:ext cx="7660332" cy="4272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มีการกำหนดเป้าหมาย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มีระบบดำเนินการ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Input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Output</a:t>
            </a:r>
            <a:endParaRPr lang="th-TH" sz="2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มีโครงสร้าง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20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มีสถานภาพพื้นฐาน</a:t>
            </a:r>
            <a:endParaRPr lang="en-US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Resource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Culture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Technology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Strategy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03452FA-D8B0-42F4-AC75-CC96FC5602B7}"/>
              </a:ext>
            </a:extLst>
          </p:cNvPr>
          <p:cNvSpPr/>
          <p:nvPr/>
        </p:nvSpPr>
        <p:spPr>
          <a:xfrm>
            <a:off x="336722" y="3356992"/>
            <a:ext cx="648072" cy="432048"/>
          </a:xfrm>
          <a:prstGeom prst="rightArrow">
            <a:avLst/>
          </a:prstGeom>
          <a:solidFill>
            <a:srgbClr val="FA80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D4F578-5A81-4524-8062-ECFF8CADD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542988"/>
            <a:ext cx="5469832" cy="41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7D0DB-E04F-4139-AAB6-DE033C29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49" y="332656"/>
            <a:ext cx="2524905" cy="548640"/>
          </a:xfrm>
        </p:spPr>
        <p:txBody>
          <a:bodyPr/>
          <a:lstStyle/>
          <a:p>
            <a:r>
              <a:rPr lang="en-US" dirty="0"/>
              <a:t>Organization Environment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B93D7-2E66-4260-ADBA-6206CED39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6B7B5-FC88-4B3E-91D6-890FA134D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7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78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815</TotalTime>
  <Words>1508</Words>
  <Application>Microsoft Office PowerPoint</Application>
  <PresentationFormat>On-screen Show (4:3)</PresentationFormat>
  <Paragraphs>124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Franklin Gothic Book</vt:lpstr>
      <vt:lpstr>Franklin Gothic Medium</vt:lpstr>
      <vt:lpstr>TH Niramit AS</vt:lpstr>
      <vt:lpstr>Wingdings</vt:lpstr>
      <vt:lpstr>Angles</vt:lpstr>
      <vt:lpstr>MBF 5686 รายวิชา การจัดการธุรกิจฟุตบอลอาชีพ</vt:lpstr>
      <vt:lpstr>รหัสวิชา MBF5686  รายวิชา การจัดการธุรกิจฟุตบอลอาชีพ</vt:lpstr>
      <vt:lpstr>บทที่ 1  แนวคิดการบริหารและจัดการธุรกิจ</vt:lpstr>
      <vt:lpstr>Organization (องค์กร)</vt:lpstr>
      <vt:lpstr>ลักษณะสำคัญขององค์กร</vt:lpstr>
      <vt:lpstr>ลักษณะสำคัญขององค์กร</vt:lpstr>
      <vt:lpstr>ลักษณะสำคัญขององค์กร</vt:lpstr>
      <vt:lpstr>ลักษณะสำคัญขององค์กร</vt:lpstr>
      <vt:lpstr>Organization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การบริหารจัดการ (Management) </vt:lpstr>
      <vt:lpstr>การบริหารจัดการ (Management) </vt:lpstr>
      <vt:lpstr>การบริหารจัดการ (Management) </vt:lpstr>
      <vt:lpstr>การบริหารจัดการ (Management)</vt:lpstr>
      <vt:lpstr>กระบวนการการบริหารจัดการ (Management Process)</vt:lpstr>
      <vt:lpstr>การบริหารจัดการ (Management) </vt:lpstr>
      <vt:lpstr>กระบวนการการบริหารจัดการ (Management Process)</vt:lpstr>
      <vt:lpstr>กระบวนการการบริหารจัดการ (Management Process)</vt:lpstr>
      <vt:lpstr>กระบวนการการบริหารจัดการ (Management Process)</vt:lpstr>
      <vt:lpstr>กระบวนการการบริหารจัดการ (Management Process)</vt:lpstr>
      <vt:lpstr>Management SKILL</vt:lpstr>
      <vt:lpstr>PowerPoint Presentation</vt:lpstr>
      <vt:lpstr>MANAGER LEVEL</vt:lpstr>
      <vt:lpstr>PowerPoint Presentation</vt:lpstr>
      <vt:lpstr>PowerPoint Presentation</vt:lpstr>
      <vt:lpstr>การบริหารจัดการ (Management) </vt:lpstr>
      <vt:lpstr>PowerPoint Presentation</vt:lpstr>
      <vt:lpstr>Business Model</vt:lpstr>
      <vt:lpstr>Business Plan &amp; Business Model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</dc:title>
  <dc:creator>Administrator</dc:creator>
  <cp:lastModifiedBy>Archavit Choengklinchan</cp:lastModifiedBy>
  <cp:revision>73</cp:revision>
  <dcterms:created xsi:type="dcterms:W3CDTF">2018-02-19T03:53:03Z</dcterms:created>
  <dcterms:modified xsi:type="dcterms:W3CDTF">2021-12-20T12:57:57Z</dcterms:modified>
</cp:coreProperties>
</file>