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12" r:id="rId2"/>
    <p:sldId id="459" r:id="rId3"/>
    <p:sldId id="460" r:id="rId4"/>
    <p:sldId id="467" r:id="rId5"/>
    <p:sldId id="465" r:id="rId6"/>
    <p:sldId id="466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97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8" r:id="rId26"/>
    <p:sldId id="295" r:id="rId27"/>
    <p:sldId id="296" r:id="rId28"/>
    <p:sldId id="468" r:id="rId29"/>
  </p:sldIdLst>
  <p:sldSz cx="9144000" cy="6858000" type="screen4x3"/>
  <p:notesSz cx="7315200" cy="96012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484" autoAdjust="0"/>
  </p:normalViewPr>
  <p:slideViewPr>
    <p:cSldViewPr>
      <p:cViewPr varScale="1">
        <p:scale>
          <a:sx n="62" d="100"/>
          <a:sy n="62" d="100"/>
        </p:scale>
        <p:origin x="14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E7AAE9-7CAD-4A10-B055-49847B7C1530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F4500EF-34F0-4F6C-A385-471825D02C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284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00EF-34F0-4F6C-A385-471825D02C5F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08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1A14D2-8EC4-42F9-92D1-1A78CD8B06BD}" type="datetimeFigureOut">
              <a:rPr lang="th-TH" smtClean="0"/>
              <a:t>10/01/65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MBF</a:t>
            </a:r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5686</a:t>
            </a:r>
            <a:b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Professional Football management</a:t>
            </a:r>
            <a:endParaRPr lang="th-TH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Dr.Archavit</a:t>
            </a:r>
            <a:r>
              <a:rPr lang="en-US" dirty="0"/>
              <a:t> </a:t>
            </a:r>
            <a:r>
              <a:rPr lang="en-US" dirty="0" err="1"/>
              <a:t>Choengklinchan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792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Knowledge Management : KM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80700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องค์ประกอบสำคัญ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คน</a:t>
            </a:r>
          </a:p>
          <a:p>
            <a:pPr lvl="2">
              <a:buFont typeface="Arial" pitchFamily="34" charset="0"/>
              <a:buChar char="•"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เทคโนโลยี</a:t>
            </a:r>
          </a:p>
          <a:p>
            <a:pPr lvl="2">
              <a:buFont typeface="Arial" pitchFamily="34" charset="0"/>
              <a:buChar char="•"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กระบวนการความรู้</a:t>
            </a:r>
          </a:p>
          <a:p>
            <a:pPr marL="237744" lvl="2" indent="0">
              <a:buNone/>
            </a:pPr>
            <a:endParaRPr lang="th-TH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เครื่องมือในการจัดการความรู้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เข้าถึง</a:t>
            </a:r>
          </a:p>
          <a:p>
            <a:pPr lvl="2">
              <a:buFont typeface="Arial" pitchFamily="34" charset="0"/>
              <a:buChar char="•"/>
            </a:pP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ถ่ายทอด</a:t>
            </a:r>
          </a:p>
          <a:p>
            <a:pPr>
              <a:buFont typeface="Arial" pitchFamily="34" charset="0"/>
              <a:buChar char="•"/>
            </a:pP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/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00628"/>
            <a:ext cx="4034887" cy="257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91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Learning Organization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00628"/>
            <a:ext cx="8640960" cy="3579849"/>
          </a:xfrm>
        </p:spPr>
        <p:txBody>
          <a:bodyPr/>
          <a:lstStyle/>
          <a:p>
            <a:r>
              <a:rPr lang="en-US" dirty="0"/>
              <a:t>	</a:t>
            </a:r>
            <a:r>
              <a:rPr lang="th-TH" dirty="0"/>
              <a:t>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องค์กรแห่งการเรียนรู้ เป็นองค์กรที่มีความปรารถนาในการที่จะเรียนรู้สิ่งต่างๆ เพื่อพัฒนาการทำงาน มีการแบ่งปันความคิดการทำงาน ปรับตัวเข้ากับสิ่งแวดล้อม มีการทุ่มเททรัพยากรเพื่อลงทุนกับบุคลากรในทุกระดับเกิดการเรียนรู้ ตลอดจนสร้างค่านิยมเกี่ยวกับการสร้างนวัตกรรมและทดลองสิ่งใหม่ๆ จนกลายเป็นวัฒนธรรมองค์กร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5071886" cy="2852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48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Learning Organization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28" y="1122939"/>
            <a:ext cx="8731804" cy="5064676"/>
          </a:xfrm>
        </p:spPr>
        <p:txBody>
          <a:bodyPr>
            <a:normAutofit/>
          </a:bodyPr>
          <a:lstStyle/>
          <a:p>
            <a:pPr marL="0" indent="0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วินัย 5 ประการขององค์กรแห่งการเรียนรู้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การเรียนรู้ของสมาชิก – มีลักษณะสนใจและใฝ่หาความรู้ใหม่ๆ อยู่เสมอ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ความมีสติ – การมีจิตสำนึกของสมาชิกในองค์กร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การมีวิสัยทัศน์ร่วมกัน – สมาชิกทุกคนได้รับการพัฒนาวิสัยทัศน์ให้สอดคล้อง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การเรียนรู้เป็นทีม – สมาชิกอาศัยความรู้และความคิดของสมาชิกแลกเปลี่ยน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ระบบการคิดของคนในองค์กร – กระบวนการคิดเชิงระบบ มีแบบแผน </a:t>
            </a:r>
          </a:p>
        </p:txBody>
      </p:sp>
    </p:spTree>
    <p:extLst>
      <p:ext uri="{BB962C8B-B14F-4D97-AF65-F5344CB8AC3E}">
        <p14:creationId xmlns:p14="http://schemas.microsoft.com/office/powerpoint/2010/main" val="426470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Quality Control Circle : Q.C.C.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69" y="1196752"/>
            <a:ext cx="7520940" cy="3579849"/>
          </a:xfrm>
        </p:spPr>
        <p:txBody>
          <a:bodyPr/>
          <a:lstStyle/>
          <a:p>
            <a:pPr algn="thaiDist"/>
            <a:r>
              <a:rPr lang="th-TH" dirty="0"/>
              <a:t>	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ระบบการควบคุมคุณภาพ คือ การจัดระบบการทำงานที่นำเอากระบวนการ วิธีการต่างๆ มาใช้เพื่อให้ผลผลิต สามารถสร้างความพึงพอใจแก่ผู้บริโภค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81" y="2973502"/>
            <a:ext cx="5839916" cy="3424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72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Quality Control Circle : Q.C.C.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วัตถุประสงค์ของการควบคุมคุณภาพ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เพิ่มขีดความสามารถ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พัฒนาหน่วยงาน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พนักงานทุกคนมีส่วนร่วม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เกิดขวัญกำลังใจในการทำงาน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ควบคุมคุณภาพในทุกขั้นตอน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อาศัยกิจกรรมในการปรับปรุงงาน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เป็นหัวใจขององค์กรในการปฏิบัติงาน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16" y="5013176"/>
            <a:ext cx="5320341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53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Quality Control Circle : Q.C.C.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หลักของระบบการควบคุมคุณภาพ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(PDCA)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237744" lvl="2" indent="0">
              <a:buNone/>
            </a:pPr>
            <a:endParaRPr lang="th-TH" sz="2400" dirty="0"/>
          </a:p>
        </p:txBody>
      </p:sp>
      <p:pic>
        <p:nvPicPr>
          <p:cNvPr id="10242" name="Picture 2" descr="Image result for Total Quality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35360"/>
            <a:ext cx="4837995" cy="49226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67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Quality Control Circle : Q.C.C.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5" y="1484784"/>
            <a:ext cx="8585569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6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Quality Control Circle : Q.C.C.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173799"/>
            <a:ext cx="7520940" cy="3579849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เทคนิคในกิจกรรมคุณภาพ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Pareto Diagram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Brainstorming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Cause and Effect Diagram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73799"/>
            <a:ext cx="4172332" cy="1982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89" y="3782638"/>
            <a:ext cx="4566387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507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Total Quality Management : T.Q.M.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412776"/>
            <a:ext cx="8856984" cy="357984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การบริหารคุณภาพทั่วทั้งองค์กร หมายถึง แนวทางในการบริหารขององค์กรที่มุ่งเน้นเรื่องคุณภาพโดยสมาชิกทุกคนมีส่วนร่วม และมุ่งหมายผลระยะยาวด้วยการสร้างความพึงพอใจต่อลูกค้า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32" y="3070388"/>
            <a:ext cx="4658195" cy="3592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66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Total Quality Management : T.Q.M.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99" y="897778"/>
            <a:ext cx="7520940" cy="4896544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แนวคิดและปรัชญาของ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T.Q.M.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คุณภาพต้องมาก่อน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กระบวนการถัดไป คือ ลูกค้าของเรา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การดำเนินการบนพื้นฐานของข้อมูล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การให้ความสำคัญกับกระบวนการแก้ปัญหา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การให้ความสำคัญกับลำดับก่อนหลัง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ดำเนินการบริหารแบบวงจร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PDCA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การให้ความสำคัญกับคน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การสร้างระบบเอกสารมาตรฐาน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32" y="1147938"/>
            <a:ext cx="4036323" cy="368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17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320F61-073E-4012-9F7C-D32E98E7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GROUP WORKING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53608C-E169-4537-9A7C-D45C536CC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3933056"/>
            <a:ext cx="5117440" cy="2016224"/>
          </a:xfrm>
        </p:spPr>
        <p:txBody>
          <a:bodyPr>
            <a:normAutofit lnSpcReduction="10000"/>
          </a:bodyPr>
          <a:lstStyle/>
          <a:p>
            <a:pPr algn="thaiDist"/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จงหาความหมายของทฤษฎีการบริหารจัดการพร้อมทั้งอธิบาย วิธีการประโยชน์ ข้อดี ข้อเสียพร้อมนำเสนอใน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วันที่ </a:t>
            </a:r>
            <a:r>
              <a:rPr lang="en-US" sz="4000" dirty="0">
                <a:latin typeface="TH Niramit AS" panose="02000506000000020004" pitchFamily="2" charset="-34"/>
                <a:cs typeface="TH Niramit AS" panose="02000506000000020004" pitchFamily="2" charset="-34"/>
              </a:rPr>
              <a:t>17 </a:t>
            </a:r>
            <a:r>
              <a:rPr lang="th-TH" sz="4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มกราคม </a:t>
            </a:r>
            <a:r>
              <a:rPr lang="en-US" sz="4000" dirty="0">
                <a:latin typeface="TH Niramit AS" panose="02000506000000020004" pitchFamily="2" charset="-34"/>
                <a:cs typeface="TH Niramit AS" panose="02000506000000020004" pitchFamily="2" charset="-34"/>
              </a:rPr>
              <a:t>2565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B5226F-F7E5-41B9-B830-526A2312D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3E1000-5F42-44EB-BE23-180C339B4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465" y="459811"/>
            <a:ext cx="2758334" cy="27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45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Competencies Management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00628"/>
            <a:ext cx="8784976" cy="3579849"/>
          </a:xfrm>
        </p:spPr>
        <p:txBody>
          <a:bodyPr>
            <a:normAutofit/>
          </a:bodyPr>
          <a:lstStyle/>
          <a:p>
            <a:r>
              <a:rPr lang="th-TH" sz="2400" dirty="0"/>
              <a:t>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สมรรถนะ 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(Competency) 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 ลักษณะที่เป็นฐานรากของบุคคลหนึ่งๆ ซึ่งมีความเชื่อมโยงเชิงเหตุและผล กับผลการปฏิบัติงานที่เหนือกว่าและ/หรือ ประสิทธิผลที่สามารถอ้างอิงกันเกณฑ์มาตรฐานในงานหนึ่ง หรือสถานการณ์หนึ่งๆ ได้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026" name="Picture 2" descr="Image result for Iceberg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09078"/>
            <a:ext cx="4104456" cy="4104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71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Competencies Management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256" y="1126998"/>
            <a:ext cx="7520940" cy="3579849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ประเภทของสมรรถนะ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สมรรถนะหลัก 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Core Competency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สมรรถนะเฉพาะลักษณะงาน </a:t>
            </a:r>
            <a:endParaRPr lang="en-US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Function Competency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55065"/>
            <a:ext cx="3042084" cy="412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678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Benchmarking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00628"/>
            <a:ext cx="8640960" cy="3579849"/>
          </a:xfrm>
        </p:spPr>
        <p:txBody>
          <a:bodyPr>
            <a:normAutofit/>
          </a:bodyPr>
          <a:lstStyle/>
          <a:p>
            <a:pPr algn="thaiDist"/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กระบวนการวัดเปรียบเทียบ เป็นเครื่องมือและกลไกในการพัฒนาองค์กร นำไปสู่การจัดการบริหารองค์กรหรือหน่วยงานให้ดีขึ้น โดยเปรียบเทียบสมรรถนะของตนกับผู้อื่นที่เก่งกว่าหรือเก่งที่สุด และเรียนรู้วิธีการเพื่อก้าวสู่ความเป็นที่สุดหรือเหนือกว่าในด้านนั้นๆ เท่ากับเป็นการผลักดันองค์กรของตนให้ทัดเทียมกับองค์กรอื่น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62" y="3645024"/>
            <a:ext cx="5245336" cy="2664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059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benchmarkin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4" descr="Image result for benchmarkin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4342" name="Picture 6" descr="Image result for benchma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0" y="374449"/>
            <a:ext cx="8913602" cy="608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570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Balanced Scorecard : BSC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052736"/>
            <a:ext cx="8043657" cy="396044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การบริหารจัดการแบบสมดุล เป็นเครื่องมือการวัดผลการดำเนินการ ที่ถ่ายทอดวิสัยทัศน์และกลยุทธ์ขององค์กรสู่การปฏิบัติ และสะท้อนการดำเนินการในมุมมอง 4 หลัก คือ</a:t>
            </a:r>
          </a:p>
          <a:p>
            <a:pPr lvl="7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มุมมองด้านการเงิน</a:t>
            </a:r>
          </a:p>
          <a:p>
            <a:pPr lvl="7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มุมมองด้านลูกค้า</a:t>
            </a:r>
          </a:p>
          <a:p>
            <a:pPr lvl="7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มุมมองด้านกระบวนการ</a:t>
            </a:r>
          </a:p>
          <a:p>
            <a:pPr lvl="7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มุมมองด้านการเรียนรู้และพัฒนา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1274794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Balanced Scorecard : BSC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12" y="1052736"/>
            <a:ext cx="6929376" cy="553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67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Key Performance Indicators : KPIs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00628"/>
            <a:ext cx="8568952" cy="3579849"/>
          </a:xfrm>
        </p:spPr>
        <p:txBody>
          <a:bodyPr>
            <a:normAutofit/>
          </a:bodyPr>
          <a:lstStyle/>
          <a:p>
            <a:r>
              <a:rPr lang="en-US" sz="2400" dirty="0"/>
              <a:t>	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ดัชนีวัดผลสำเร็จขององค์กร คือ ดัชนีหรือปัจจัยการชี้วัดขององค์กรที่กำหนดขึ้นเพื่อใช้ชี้วัดผลสำเร็จในการบริหารจัดการหรือตัวชี้วัดผลสำเร็จของผลงาน ที่มีผลกระทบต่อความสำเร็จของเป้าหมายองค์กรโดยรวม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73" y="3312325"/>
            <a:ext cx="477211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32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Key Performance Indicators : KPIs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12686"/>
            <a:ext cx="3888433" cy="4632628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ดัชนีชี้วัดผลสำเร็จด้านลูกค้า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ดัชนีชี้วัดผลสำเร็จด้านลูกค้า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ดัชนีชี้วัดผลสำเร็จด้านการเรียนรู้กับการเจริญเติบโตขององค์กร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ดัชนีชี้วัดผลสำเร็จด้านกระบวนการภายในองค์กร</a:t>
            </a:r>
          </a:p>
          <a:p>
            <a:pPr lvl="2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ดัชนีชี้วัดผลสำเร็จด้านการเงิน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4400"/>
            <a:ext cx="4258444" cy="409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343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Dr.Archavit</a:t>
            </a:r>
            <a:r>
              <a:rPr lang="en-US" dirty="0"/>
              <a:t> </a:t>
            </a:r>
            <a:r>
              <a:rPr lang="en-US" dirty="0" err="1"/>
              <a:t>Choengklinchan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243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4A1C28-F9D8-4E19-8579-469A2400B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5" r="6909"/>
          <a:stretch/>
        </p:blipFill>
        <p:spPr>
          <a:xfrm>
            <a:off x="4953473" y="930136"/>
            <a:ext cx="3038980" cy="2279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111312-8EC6-479F-89CB-A22B1857A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08" y="940710"/>
            <a:ext cx="3038980" cy="2279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568185-7B8E-40BD-B8A2-67CFC57D5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947424"/>
            <a:ext cx="2140843" cy="21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BC8282-3802-429C-8E3D-D40E8821F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257" y="3939029"/>
            <a:ext cx="2140844" cy="2140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result for kpi | Key performance indicators, Kpi business, Change  management">
            <a:extLst>
              <a:ext uri="{FF2B5EF4-FFF2-40B4-BE49-F238E27FC236}">
                <a16:creationId xmlns:a16="http://schemas.microsoft.com/office/drawing/2014/main" id="{9D7C88EB-FDD5-4901-9F74-700742C9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8950"/>
            <a:ext cx="2140843" cy="2140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5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5B5044-781C-48D2-A48D-1821CD8A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4664"/>
            <a:ext cx="6048672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44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79518" y="1729171"/>
            <a:ext cx="5970033" cy="1207509"/>
          </a:xfrm>
        </p:spPr>
        <p:txBody>
          <a:bodyPr/>
          <a:lstStyle/>
          <a:p>
            <a:r>
              <a:rPr lang="en-US" sz="7200" b="1" i="0" dirty="0">
                <a:solidFill>
                  <a:srgbClr val="333333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The modern techniques</a:t>
            </a:r>
            <a:endParaRPr lang="th-TH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022209" y="2282021"/>
            <a:ext cx="7389562" cy="496504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บทที่ </a:t>
            </a:r>
            <a:r>
              <a:rPr lang="en-US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10 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เทคนิคการบริหารสมัยใหม่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413887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The Modern Techniques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052736"/>
            <a:ext cx="4752528" cy="4056564"/>
          </a:xfrm>
        </p:spPr>
        <p:txBody>
          <a:bodyPr>
            <a:normAutofit lnSpcReduction="10000"/>
          </a:bodyPr>
          <a:lstStyle/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Knowledge Management : KM</a:t>
            </a:r>
          </a:p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Learning Organization</a:t>
            </a:r>
          </a:p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Quality Control Circle : Q.C.C.</a:t>
            </a:r>
          </a:p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Total Quality Management : T.Q.M.</a:t>
            </a:r>
          </a:p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Competencies Management</a:t>
            </a:r>
          </a:p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Benchmarking</a:t>
            </a:r>
          </a:p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Balanced Scorecard : BSC</a:t>
            </a:r>
          </a:p>
          <a:p>
            <a:pPr algn="thaiDist">
              <a:buFont typeface="Arial" pitchFamily="34" charset="0"/>
              <a:buChar char="•"/>
            </a:pP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Key Performance Indicators : KPIs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AutoShape 2" descr="ผลการค้นหารูปภาพสำหรับ organizin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4" descr="ผลการค้นหารูปภาพสำหรับ organizin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3ED5E1-7638-40CA-976E-CE1C9DDB1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069" y="476672"/>
            <a:ext cx="2140843" cy="21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Image result for kpi | Key performance indicators, Kpi business, Change  management">
            <a:extLst>
              <a:ext uri="{FF2B5EF4-FFF2-40B4-BE49-F238E27FC236}">
                <a16:creationId xmlns:a16="http://schemas.microsoft.com/office/drawing/2014/main" id="{FB699866-1F2C-4CD5-87FD-98518D2E7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68" y="3429000"/>
            <a:ext cx="2140843" cy="2140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8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Knowledge Management : KM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098"/>
            <a:ext cx="8676456" cy="3579849"/>
          </a:xfrm>
        </p:spPr>
        <p:txBody>
          <a:bodyPr/>
          <a:lstStyle/>
          <a:p>
            <a:pPr algn="thaiDist"/>
            <a:r>
              <a:rPr lang="en-US" dirty="0"/>
              <a:t>	</a:t>
            </a:r>
            <a:r>
              <a:rPr lang="th-TH" dirty="0"/>
              <a:t>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การจัดการความรู้ คือ การรวบรวมองค์ความรู้ที่มีอยู่ในองค์กร ซึ่งกระจัดกระจายอยู่ในบุคคลหรือเอกสาร มาพัฒนาเป็นระบบ เพื่อให้ทุกคนในองค์กรสามารถเข้าถึงความรู้ และพัฒนาตนเองให้เป็นผู้รู้ รวมทั้งปฏิบัติงานได้อย่างมีประสิทธิภาพ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22045"/>
            <a:ext cx="6192688" cy="3511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5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Management : KM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352928" cy="3840540"/>
          </a:xfrm>
        </p:spPr>
        <p:txBody>
          <a:bodyPr>
            <a:normAutofit/>
          </a:bodyPr>
          <a:lstStyle/>
          <a:p>
            <a:pPr algn="thaiDist">
              <a:buFont typeface="Arial" pitchFamily="34" charset="0"/>
              <a:buChar char="•"/>
            </a:pPr>
            <a:r>
              <a:rPr lang="th-TH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ความรู้ที่ฝั่งอยู่ในตัวคน –ความรู้ที่ได้จากประสบการณ์ พรสวรรค์หรือสัญชาติญาณของแต่ละบุคคล เป็นความรู้ที่ไม่สามารถถ่ายทอดออกมาเป็นคำพูดหรือลายลักษณ์อักษรได้โดยง่าย จึงเรียกว่า “ความรู้แบบนามธรรม”</a:t>
            </a:r>
          </a:p>
          <a:p>
            <a:pPr marL="0" indent="0" algn="thaiDist"/>
            <a:endParaRPr lang="th-TH" sz="2800" b="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buFont typeface="Arial" pitchFamily="34" charset="0"/>
              <a:buChar char="•"/>
            </a:pPr>
            <a:r>
              <a:rPr lang="th-TH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ความรู้ที่ชัดแจ้ง –ความรู้ที่สามารถรวบรวม ถ่ายทอดได้โดยวิธีต่างๆ เช่น การบันทึกเป็นลายลักษณ์อักษร ทฤษฎี คู่มือ จึงเรียกว่า “ความรู้แบบรูปธรรม”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84" y="4328076"/>
            <a:ext cx="2374754" cy="2279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65D0E-DC31-4568-9032-5C4E8A5E3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5" r="6909"/>
          <a:stretch/>
        </p:blipFill>
        <p:spPr>
          <a:xfrm>
            <a:off x="1288016" y="4328076"/>
            <a:ext cx="3038980" cy="2279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43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Knowledge Management : KM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การกำหนดความรู้หลักที่จำเป็น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แสวงหาความรู้ที่ต้องการ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ปรับปรุง ดัดแปลง หรือสร้างความรู้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ประยุกต์ใช้ความรู้ในกิจการ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นำประสบการณ์และองค์ความรู้ มาสกัด “แก่นความรู้”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จดบันทึก “แก่นความรู้” สำหรับไว้ใช้งาน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164524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1627</TotalTime>
  <Words>978</Words>
  <Application>Microsoft Office PowerPoint</Application>
  <PresentationFormat>On-screen Show (4:3)</PresentationFormat>
  <Paragraphs>106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TH Niramit AS</vt:lpstr>
      <vt:lpstr>Wingdings</vt:lpstr>
      <vt:lpstr>Angles</vt:lpstr>
      <vt:lpstr>MBF 5686 Professional Football management</vt:lpstr>
      <vt:lpstr>GROUP WORKING</vt:lpstr>
      <vt:lpstr>PowerPoint Presentation</vt:lpstr>
      <vt:lpstr>PowerPoint Presentation</vt:lpstr>
      <vt:lpstr>The modern techniques</vt:lpstr>
      <vt:lpstr>The Modern Techniques</vt:lpstr>
      <vt:lpstr>Knowledge Management : KM</vt:lpstr>
      <vt:lpstr>Knowledge Management : KM</vt:lpstr>
      <vt:lpstr>Knowledge Management : KM</vt:lpstr>
      <vt:lpstr>Knowledge Management : KM</vt:lpstr>
      <vt:lpstr>Learning Organization</vt:lpstr>
      <vt:lpstr>Learning Organization</vt:lpstr>
      <vt:lpstr>Quality Control Circle : Q.C.C.</vt:lpstr>
      <vt:lpstr>Quality Control Circle : Q.C.C.</vt:lpstr>
      <vt:lpstr>Quality Control Circle : Q.C.C.</vt:lpstr>
      <vt:lpstr>Quality Control Circle : Q.C.C.</vt:lpstr>
      <vt:lpstr>Quality Control Circle : Q.C.C.</vt:lpstr>
      <vt:lpstr>Total Quality Management : T.Q.M.</vt:lpstr>
      <vt:lpstr>Total Quality Management : T.Q.M.</vt:lpstr>
      <vt:lpstr>Competencies Management</vt:lpstr>
      <vt:lpstr>Competencies Management</vt:lpstr>
      <vt:lpstr>Benchmarking</vt:lpstr>
      <vt:lpstr>PowerPoint Presentation</vt:lpstr>
      <vt:lpstr>Balanced Scorecard : BSC</vt:lpstr>
      <vt:lpstr>Balanced Scorecard : BSC</vt:lpstr>
      <vt:lpstr>Key Performance Indicators : KPIs</vt:lpstr>
      <vt:lpstr>Key Performance Indicators : KPIs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</dc:title>
  <dc:creator>Administrator</dc:creator>
  <cp:lastModifiedBy>Archavit Choengklinchan</cp:lastModifiedBy>
  <cp:revision>91</cp:revision>
  <cp:lastPrinted>2022-01-10T14:07:14Z</cp:lastPrinted>
  <dcterms:created xsi:type="dcterms:W3CDTF">2018-02-19T03:53:03Z</dcterms:created>
  <dcterms:modified xsi:type="dcterms:W3CDTF">2022-01-10T14:08:55Z</dcterms:modified>
</cp:coreProperties>
</file>