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7"/>
  </p:notesMasterIdLst>
  <p:sldIdLst>
    <p:sldId id="292" r:id="rId5"/>
    <p:sldId id="363" r:id="rId6"/>
    <p:sldId id="310" r:id="rId7"/>
    <p:sldId id="311" r:id="rId8"/>
    <p:sldId id="364" r:id="rId9"/>
    <p:sldId id="320" r:id="rId10"/>
    <p:sldId id="323" r:id="rId11"/>
    <p:sldId id="370" r:id="rId12"/>
    <p:sldId id="325" r:id="rId13"/>
    <p:sldId id="371" r:id="rId14"/>
    <p:sldId id="372" r:id="rId15"/>
    <p:sldId id="373" r:id="rId16"/>
    <p:sldId id="374" r:id="rId17"/>
    <p:sldId id="375" r:id="rId18"/>
    <p:sldId id="365" r:id="rId19"/>
    <p:sldId id="366" r:id="rId20"/>
    <p:sldId id="367" r:id="rId21"/>
    <p:sldId id="368" r:id="rId22"/>
    <p:sldId id="369" r:id="rId23"/>
    <p:sldId id="343" r:id="rId24"/>
    <p:sldId id="386" r:id="rId25"/>
    <p:sldId id="382" r:id="rId26"/>
    <p:sldId id="315" r:id="rId27"/>
    <p:sldId id="317" r:id="rId28"/>
    <p:sldId id="318" r:id="rId29"/>
    <p:sldId id="316" r:id="rId30"/>
    <p:sldId id="383" r:id="rId31"/>
    <p:sldId id="384" r:id="rId32"/>
    <p:sldId id="385" r:id="rId33"/>
    <p:sldId id="266" r:id="rId34"/>
    <p:sldId id="314" r:id="rId35"/>
    <p:sldId id="30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A612F-C8AD-4989-A625-BE0D0B33C6E8}" type="doc">
      <dgm:prSet loTypeId="urn:microsoft.com/office/officeart/2005/8/layout/orgChart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EBEB55F0-2330-4F27-AC40-555B7DE3D472}">
      <dgm:prSet phldrT="[Text]" custT="1"/>
      <dgm:spPr/>
      <dgm:t>
        <a:bodyPr/>
        <a:lstStyle/>
        <a:p>
          <a:r>
            <a:rPr lang="th-TH" sz="4000" b="1" dirty="0"/>
            <a:t>การกีฬาแห่งประเทศไทย</a:t>
          </a:r>
        </a:p>
      </dgm:t>
    </dgm:pt>
    <dgm:pt modelId="{69946792-C033-4592-A86E-D0D25A94F1BA}" type="parTrans" cxnId="{AD703475-2388-48E7-944A-2B184B9FE457}">
      <dgm:prSet/>
      <dgm:spPr/>
      <dgm:t>
        <a:bodyPr/>
        <a:lstStyle/>
        <a:p>
          <a:endParaRPr lang="th-TH"/>
        </a:p>
      </dgm:t>
    </dgm:pt>
    <dgm:pt modelId="{020393A2-DCF1-4A9E-B927-B2407842EBC6}" type="sibTrans" cxnId="{AD703475-2388-48E7-944A-2B184B9FE457}">
      <dgm:prSet/>
      <dgm:spPr/>
      <dgm:t>
        <a:bodyPr/>
        <a:lstStyle/>
        <a:p>
          <a:endParaRPr lang="th-TH"/>
        </a:p>
      </dgm:t>
    </dgm:pt>
    <dgm:pt modelId="{8B69F085-60A6-4FB0-B2B7-B7FD32DC2459}">
      <dgm:prSet phldrT="[Text]"/>
      <dgm:spPr/>
      <dgm:t>
        <a:bodyPr/>
        <a:lstStyle/>
        <a:p>
          <a:r>
            <a:rPr lang="th-TH" b="1" dirty="0"/>
            <a:t>สมาคมกีฬาจังหวัด</a:t>
          </a:r>
        </a:p>
      </dgm:t>
    </dgm:pt>
    <dgm:pt modelId="{0D4E2704-3C50-4694-BBD2-961297E917C1}" type="parTrans" cxnId="{270BAC7F-F343-48DA-A9A2-7FD5FF55ADEF}">
      <dgm:prSet/>
      <dgm:spPr/>
      <dgm:t>
        <a:bodyPr/>
        <a:lstStyle/>
        <a:p>
          <a:endParaRPr lang="th-TH"/>
        </a:p>
      </dgm:t>
    </dgm:pt>
    <dgm:pt modelId="{9472BDAC-19A4-48C8-97F2-15168110667F}" type="sibTrans" cxnId="{270BAC7F-F343-48DA-A9A2-7FD5FF55ADEF}">
      <dgm:prSet/>
      <dgm:spPr/>
      <dgm:t>
        <a:bodyPr/>
        <a:lstStyle/>
        <a:p>
          <a:endParaRPr lang="th-TH"/>
        </a:p>
      </dgm:t>
    </dgm:pt>
    <dgm:pt modelId="{1CD305EE-CB62-4614-8EFB-A6957DD9E7A7}">
      <dgm:prSet phldrT="[Text]"/>
      <dgm:spPr/>
      <dgm:t>
        <a:bodyPr/>
        <a:lstStyle/>
        <a:p>
          <a:r>
            <a:rPr lang="th-TH" b="1" dirty="0"/>
            <a:t>สมาคมกีฬาแห่งประเทศไทย</a:t>
          </a:r>
        </a:p>
      </dgm:t>
    </dgm:pt>
    <dgm:pt modelId="{D3D930F2-D6E6-4BA2-8160-6787492E84C2}" type="parTrans" cxnId="{996C49CD-3F34-4819-8D4D-8E2412FE960B}">
      <dgm:prSet/>
      <dgm:spPr/>
      <dgm:t>
        <a:bodyPr/>
        <a:lstStyle/>
        <a:p>
          <a:endParaRPr lang="th-TH"/>
        </a:p>
      </dgm:t>
    </dgm:pt>
    <dgm:pt modelId="{2B0887F7-73BB-43A4-B0A5-5B932C785E50}" type="sibTrans" cxnId="{996C49CD-3F34-4819-8D4D-8E2412FE960B}">
      <dgm:prSet/>
      <dgm:spPr/>
      <dgm:t>
        <a:bodyPr/>
        <a:lstStyle/>
        <a:p>
          <a:endParaRPr lang="th-TH"/>
        </a:p>
      </dgm:t>
    </dgm:pt>
    <dgm:pt modelId="{0B035322-DE10-4D76-94B1-804389A177EC}" type="pres">
      <dgm:prSet presAssocID="{1A2A612F-C8AD-4989-A625-BE0D0B33C6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C763CEF-A3AA-4D76-8047-DCC148241921}" type="pres">
      <dgm:prSet presAssocID="{EBEB55F0-2330-4F27-AC40-555B7DE3D472}" presName="hierRoot1" presStyleCnt="0">
        <dgm:presLayoutVars>
          <dgm:hierBranch val="init"/>
        </dgm:presLayoutVars>
      </dgm:prSet>
      <dgm:spPr/>
    </dgm:pt>
    <dgm:pt modelId="{D7D35FD8-0DFF-4FD0-996D-DF4D014F90BB}" type="pres">
      <dgm:prSet presAssocID="{EBEB55F0-2330-4F27-AC40-555B7DE3D472}" presName="rootComposite1" presStyleCnt="0"/>
      <dgm:spPr/>
    </dgm:pt>
    <dgm:pt modelId="{E7BF67C2-61B8-43A4-8923-177B0F100F65}" type="pres">
      <dgm:prSet presAssocID="{EBEB55F0-2330-4F27-AC40-555B7DE3D472}" presName="rootText1" presStyleLbl="node0" presStyleIdx="0" presStyleCnt="1" custScaleX="323845" custScaleY="96231">
        <dgm:presLayoutVars>
          <dgm:chPref val="3"/>
        </dgm:presLayoutVars>
      </dgm:prSet>
      <dgm:spPr/>
    </dgm:pt>
    <dgm:pt modelId="{BE947D76-992C-45FE-BA1F-5809D5C03C5A}" type="pres">
      <dgm:prSet presAssocID="{EBEB55F0-2330-4F27-AC40-555B7DE3D472}" presName="rootConnector1" presStyleLbl="node1" presStyleIdx="0" presStyleCnt="0"/>
      <dgm:spPr/>
    </dgm:pt>
    <dgm:pt modelId="{D76451E0-8809-415F-BF7D-74A89BA2617F}" type="pres">
      <dgm:prSet presAssocID="{EBEB55F0-2330-4F27-AC40-555B7DE3D472}" presName="hierChild2" presStyleCnt="0"/>
      <dgm:spPr/>
    </dgm:pt>
    <dgm:pt modelId="{32088075-9666-4E00-9041-AA476C412AB8}" type="pres">
      <dgm:prSet presAssocID="{0D4E2704-3C50-4694-BBD2-961297E917C1}" presName="Name37" presStyleLbl="parChTrans1D2" presStyleIdx="0" presStyleCnt="2"/>
      <dgm:spPr/>
    </dgm:pt>
    <dgm:pt modelId="{2A3F6A06-8B94-4D9C-8091-B53F8BA999FE}" type="pres">
      <dgm:prSet presAssocID="{8B69F085-60A6-4FB0-B2B7-B7FD32DC2459}" presName="hierRoot2" presStyleCnt="0">
        <dgm:presLayoutVars>
          <dgm:hierBranch val="init"/>
        </dgm:presLayoutVars>
      </dgm:prSet>
      <dgm:spPr/>
    </dgm:pt>
    <dgm:pt modelId="{D3D10880-3858-4F8D-9FC6-85190766D8F7}" type="pres">
      <dgm:prSet presAssocID="{8B69F085-60A6-4FB0-B2B7-B7FD32DC2459}" presName="rootComposite" presStyleCnt="0"/>
      <dgm:spPr/>
    </dgm:pt>
    <dgm:pt modelId="{D6B3DD3F-9D83-48E6-B69B-414AF15A0444}" type="pres">
      <dgm:prSet presAssocID="{8B69F085-60A6-4FB0-B2B7-B7FD32DC2459}" presName="rootText" presStyleLbl="node2" presStyleIdx="0" presStyleCnt="2" custScaleX="186513">
        <dgm:presLayoutVars>
          <dgm:chPref val="3"/>
        </dgm:presLayoutVars>
      </dgm:prSet>
      <dgm:spPr/>
    </dgm:pt>
    <dgm:pt modelId="{A142E403-8749-4CF8-A974-3661523FF94C}" type="pres">
      <dgm:prSet presAssocID="{8B69F085-60A6-4FB0-B2B7-B7FD32DC2459}" presName="rootConnector" presStyleLbl="node2" presStyleIdx="0" presStyleCnt="2"/>
      <dgm:spPr/>
    </dgm:pt>
    <dgm:pt modelId="{79F71909-F00D-4EC8-B945-63EC4148EDE0}" type="pres">
      <dgm:prSet presAssocID="{8B69F085-60A6-4FB0-B2B7-B7FD32DC2459}" presName="hierChild4" presStyleCnt="0"/>
      <dgm:spPr/>
    </dgm:pt>
    <dgm:pt modelId="{E7DC3428-8DBE-417A-BA80-891595EE3DEF}" type="pres">
      <dgm:prSet presAssocID="{8B69F085-60A6-4FB0-B2B7-B7FD32DC2459}" presName="hierChild5" presStyleCnt="0"/>
      <dgm:spPr/>
    </dgm:pt>
    <dgm:pt modelId="{51BD254F-2543-4D89-816C-CC932FA6560F}" type="pres">
      <dgm:prSet presAssocID="{D3D930F2-D6E6-4BA2-8160-6787492E84C2}" presName="Name37" presStyleLbl="parChTrans1D2" presStyleIdx="1" presStyleCnt="2"/>
      <dgm:spPr/>
    </dgm:pt>
    <dgm:pt modelId="{226E3BF3-2E89-4746-BBB5-886CA52E1191}" type="pres">
      <dgm:prSet presAssocID="{1CD305EE-CB62-4614-8EFB-A6957DD9E7A7}" presName="hierRoot2" presStyleCnt="0">
        <dgm:presLayoutVars>
          <dgm:hierBranch val="init"/>
        </dgm:presLayoutVars>
      </dgm:prSet>
      <dgm:spPr/>
    </dgm:pt>
    <dgm:pt modelId="{38624F25-5672-4336-8366-118EAC24BA6F}" type="pres">
      <dgm:prSet presAssocID="{1CD305EE-CB62-4614-8EFB-A6957DD9E7A7}" presName="rootComposite" presStyleCnt="0"/>
      <dgm:spPr/>
    </dgm:pt>
    <dgm:pt modelId="{50F08C57-18DA-4864-B08A-285BCE897758}" type="pres">
      <dgm:prSet presAssocID="{1CD305EE-CB62-4614-8EFB-A6957DD9E7A7}" presName="rootText" presStyleLbl="node2" presStyleIdx="1" presStyleCnt="2" custScaleX="247936">
        <dgm:presLayoutVars>
          <dgm:chPref val="3"/>
        </dgm:presLayoutVars>
      </dgm:prSet>
      <dgm:spPr/>
    </dgm:pt>
    <dgm:pt modelId="{4E117301-A85B-4777-A460-82A1B6B8BC6C}" type="pres">
      <dgm:prSet presAssocID="{1CD305EE-CB62-4614-8EFB-A6957DD9E7A7}" presName="rootConnector" presStyleLbl="node2" presStyleIdx="1" presStyleCnt="2"/>
      <dgm:spPr/>
    </dgm:pt>
    <dgm:pt modelId="{216B7E5B-4441-4010-909A-B2B78E1276E8}" type="pres">
      <dgm:prSet presAssocID="{1CD305EE-CB62-4614-8EFB-A6957DD9E7A7}" presName="hierChild4" presStyleCnt="0"/>
      <dgm:spPr/>
    </dgm:pt>
    <dgm:pt modelId="{0FC726C9-E183-47D2-ACD9-6E185F43423E}" type="pres">
      <dgm:prSet presAssocID="{1CD305EE-CB62-4614-8EFB-A6957DD9E7A7}" presName="hierChild5" presStyleCnt="0"/>
      <dgm:spPr/>
    </dgm:pt>
    <dgm:pt modelId="{468180A3-41B0-4F68-A881-D4B8915A2190}" type="pres">
      <dgm:prSet presAssocID="{EBEB55F0-2330-4F27-AC40-555B7DE3D472}" presName="hierChild3" presStyleCnt="0"/>
      <dgm:spPr/>
    </dgm:pt>
  </dgm:ptLst>
  <dgm:cxnLst>
    <dgm:cxn modelId="{3BFEE914-8175-4519-98A0-AB149ED6D427}" type="presOf" srcId="{0D4E2704-3C50-4694-BBD2-961297E917C1}" destId="{32088075-9666-4E00-9041-AA476C412AB8}" srcOrd="0" destOrd="0" presId="urn:microsoft.com/office/officeart/2005/8/layout/orgChart1"/>
    <dgm:cxn modelId="{00598822-0367-47E3-AA59-2D1B8B85736F}" type="presOf" srcId="{1A2A612F-C8AD-4989-A625-BE0D0B33C6E8}" destId="{0B035322-DE10-4D76-94B1-804389A177EC}" srcOrd="0" destOrd="0" presId="urn:microsoft.com/office/officeart/2005/8/layout/orgChart1"/>
    <dgm:cxn modelId="{BD7F805E-2541-4DF3-B6FC-19D48DA7F17D}" type="presOf" srcId="{8B69F085-60A6-4FB0-B2B7-B7FD32DC2459}" destId="{D6B3DD3F-9D83-48E6-B69B-414AF15A0444}" srcOrd="0" destOrd="0" presId="urn:microsoft.com/office/officeart/2005/8/layout/orgChart1"/>
    <dgm:cxn modelId="{6240CC5E-F1C9-4187-96A6-174BEC8D78CF}" type="presOf" srcId="{8B69F085-60A6-4FB0-B2B7-B7FD32DC2459}" destId="{A142E403-8749-4CF8-A974-3661523FF94C}" srcOrd="1" destOrd="0" presId="urn:microsoft.com/office/officeart/2005/8/layout/orgChart1"/>
    <dgm:cxn modelId="{8383FD61-AADD-447B-B76D-112D865910A0}" type="presOf" srcId="{1CD305EE-CB62-4614-8EFB-A6957DD9E7A7}" destId="{50F08C57-18DA-4864-B08A-285BCE897758}" srcOrd="0" destOrd="0" presId="urn:microsoft.com/office/officeart/2005/8/layout/orgChart1"/>
    <dgm:cxn modelId="{AD703475-2388-48E7-944A-2B184B9FE457}" srcId="{1A2A612F-C8AD-4989-A625-BE0D0B33C6E8}" destId="{EBEB55F0-2330-4F27-AC40-555B7DE3D472}" srcOrd="0" destOrd="0" parTransId="{69946792-C033-4592-A86E-D0D25A94F1BA}" sibTransId="{020393A2-DCF1-4A9E-B927-B2407842EBC6}"/>
    <dgm:cxn modelId="{270BAC7F-F343-48DA-A9A2-7FD5FF55ADEF}" srcId="{EBEB55F0-2330-4F27-AC40-555B7DE3D472}" destId="{8B69F085-60A6-4FB0-B2B7-B7FD32DC2459}" srcOrd="0" destOrd="0" parTransId="{0D4E2704-3C50-4694-BBD2-961297E917C1}" sibTransId="{9472BDAC-19A4-48C8-97F2-15168110667F}"/>
    <dgm:cxn modelId="{96B90496-A401-4312-A2B1-FAD56026B7DB}" type="presOf" srcId="{EBEB55F0-2330-4F27-AC40-555B7DE3D472}" destId="{E7BF67C2-61B8-43A4-8923-177B0F100F65}" srcOrd="0" destOrd="0" presId="urn:microsoft.com/office/officeart/2005/8/layout/orgChart1"/>
    <dgm:cxn modelId="{AA7379A4-E289-4DDF-A8B5-87037750C941}" type="presOf" srcId="{1CD305EE-CB62-4614-8EFB-A6957DD9E7A7}" destId="{4E117301-A85B-4777-A460-82A1B6B8BC6C}" srcOrd="1" destOrd="0" presId="urn:microsoft.com/office/officeart/2005/8/layout/orgChart1"/>
    <dgm:cxn modelId="{68EB93A8-A154-4B42-941E-569C8B7589FE}" type="presOf" srcId="{D3D930F2-D6E6-4BA2-8160-6787492E84C2}" destId="{51BD254F-2543-4D89-816C-CC932FA6560F}" srcOrd="0" destOrd="0" presId="urn:microsoft.com/office/officeart/2005/8/layout/orgChart1"/>
    <dgm:cxn modelId="{996C49CD-3F34-4819-8D4D-8E2412FE960B}" srcId="{EBEB55F0-2330-4F27-AC40-555B7DE3D472}" destId="{1CD305EE-CB62-4614-8EFB-A6957DD9E7A7}" srcOrd="1" destOrd="0" parTransId="{D3D930F2-D6E6-4BA2-8160-6787492E84C2}" sibTransId="{2B0887F7-73BB-43A4-B0A5-5B932C785E50}"/>
    <dgm:cxn modelId="{705A58EC-C2FC-491F-9EBE-BF318C60EF83}" type="presOf" srcId="{EBEB55F0-2330-4F27-AC40-555B7DE3D472}" destId="{BE947D76-992C-45FE-BA1F-5809D5C03C5A}" srcOrd="1" destOrd="0" presId="urn:microsoft.com/office/officeart/2005/8/layout/orgChart1"/>
    <dgm:cxn modelId="{D5D932BD-D6B5-4AE1-BCFF-3B614AD1335A}" type="presParOf" srcId="{0B035322-DE10-4D76-94B1-804389A177EC}" destId="{AC763CEF-A3AA-4D76-8047-DCC148241921}" srcOrd="0" destOrd="0" presId="urn:microsoft.com/office/officeart/2005/8/layout/orgChart1"/>
    <dgm:cxn modelId="{89EF6A27-DB15-4A36-92CF-02312B411D87}" type="presParOf" srcId="{AC763CEF-A3AA-4D76-8047-DCC148241921}" destId="{D7D35FD8-0DFF-4FD0-996D-DF4D014F90BB}" srcOrd="0" destOrd="0" presId="urn:microsoft.com/office/officeart/2005/8/layout/orgChart1"/>
    <dgm:cxn modelId="{4B246287-4B14-4893-8C32-4FDC0860C5B0}" type="presParOf" srcId="{D7D35FD8-0DFF-4FD0-996D-DF4D014F90BB}" destId="{E7BF67C2-61B8-43A4-8923-177B0F100F65}" srcOrd="0" destOrd="0" presId="urn:microsoft.com/office/officeart/2005/8/layout/orgChart1"/>
    <dgm:cxn modelId="{2A2333F5-DAF1-4905-BE82-F403B730677C}" type="presParOf" srcId="{D7D35FD8-0DFF-4FD0-996D-DF4D014F90BB}" destId="{BE947D76-992C-45FE-BA1F-5809D5C03C5A}" srcOrd="1" destOrd="0" presId="urn:microsoft.com/office/officeart/2005/8/layout/orgChart1"/>
    <dgm:cxn modelId="{C08442AE-BFA0-4185-9F8D-BCF25B9D622D}" type="presParOf" srcId="{AC763CEF-A3AA-4D76-8047-DCC148241921}" destId="{D76451E0-8809-415F-BF7D-74A89BA2617F}" srcOrd="1" destOrd="0" presId="urn:microsoft.com/office/officeart/2005/8/layout/orgChart1"/>
    <dgm:cxn modelId="{F8FC6DB8-620E-4323-BF1E-757CE0031E76}" type="presParOf" srcId="{D76451E0-8809-415F-BF7D-74A89BA2617F}" destId="{32088075-9666-4E00-9041-AA476C412AB8}" srcOrd="0" destOrd="0" presId="urn:microsoft.com/office/officeart/2005/8/layout/orgChart1"/>
    <dgm:cxn modelId="{9DB3D2D9-6EDF-425F-9A4E-7D09B20226EF}" type="presParOf" srcId="{D76451E0-8809-415F-BF7D-74A89BA2617F}" destId="{2A3F6A06-8B94-4D9C-8091-B53F8BA999FE}" srcOrd="1" destOrd="0" presId="urn:microsoft.com/office/officeart/2005/8/layout/orgChart1"/>
    <dgm:cxn modelId="{A7E24904-73F0-4082-B548-8B00A2AAAB89}" type="presParOf" srcId="{2A3F6A06-8B94-4D9C-8091-B53F8BA999FE}" destId="{D3D10880-3858-4F8D-9FC6-85190766D8F7}" srcOrd="0" destOrd="0" presId="urn:microsoft.com/office/officeart/2005/8/layout/orgChart1"/>
    <dgm:cxn modelId="{A786E171-A750-46D4-8362-2BC51412C9E3}" type="presParOf" srcId="{D3D10880-3858-4F8D-9FC6-85190766D8F7}" destId="{D6B3DD3F-9D83-48E6-B69B-414AF15A0444}" srcOrd="0" destOrd="0" presId="urn:microsoft.com/office/officeart/2005/8/layout/orgChart1"/>
    <dgm:cxn modelId="{91050940-084A-415C-A943-6A69C1942C07}" type="presParOf" srcId="{D3D10880-3858-4F8D-9FC6-85190766D8F7}" destId="{A142E403-8749-4CF8-A974-3661523FF94C}" srcOrd="1" destOrd="0" presId="urn:microsoft.com/office/officeart/2005/8/layout/orgChart1"/>
    <dgm:cxn modelId="{98F5FAAA-0AB3-4E70-B670-82B0EF4EB4DD}" type="presParOf" srcId="{2A3F6A06-8B94-4D9C-8091-B53F8BA999FE}" destId="{79F71909-F00D-4EC8-B945-63EC4148EDE0}" srcOrd="1" destOrd="0" presId="urn:microsoft.com/office/officeart/2005/8/layout/orgChart1"/>
    <dgm:cxn modelId="{C1D8D4A1-DE31-4548-9659-DD894D63D4EE}" type="presParOf" srcId="{2A3F6A06-8B94-4D9C-8091-B53F8BA999FE}" destId="{E7DC3428-8DBE-417A-BA80-891595EE3DEF}" srcOrd="2" destOrd="0" presId="urn:microsoft.com/office/officeart/2005/8/layout/orgChart1"/>
    <dgm:cxn modelId="{82513EAE-412E-4376-B186-7C75BFAA7479}" type="presParOf" srcId="{D76451E0-8809-415F-BF7D-74A89BA2617F}" destId="{51BD254F-2543-4D89-816C-CC932FA6560F}" srcOrd="2" destOrd="0" presId="urn:microsoft.com/office/officeart/2005/8/layout/orgChart1"/>
    <dgm:cxn modelId="{D0A35ECD-9E0A-4024-9007-B4180DEAE177}" type="presParOf" srcId="{D76451E0-8809-415F-BF7D-74A89BA2617F}" destId="{226E3BF3-2E89-4746-BBB5-886CA52E1191}" srcOrd="3" destOrd="0" presId="urn:microsoft.com/office/officeart/2005/8/layout/orgChart1"/>
    <dgm:cxn modelId="{9EA181BD-69D3-495D-A3C7-D770FF1BE506}" type="presParOf" srcId="{226E3BF3-2E89-4746-BBB5-886CA52E1191}" destId="{38624F25-5672-4336-8366-118EAC24BA6F}" srcOrd="0" destOrd="0" presId="urn:microsoft.com/office/officeart/2005/8/layout/orgChart1"/>
    <dgm:cxn modelId="{10252D0C-9791-41B2-8955-E14D648227B4}" type="presParOf" srcId="{38624F25-5672-4336-8366-118EAC24BA6F}" destId="{50F08C57-18DA-4864-B08A-285BCE897758}" srcOrd="0" destOrd="0" presId="urn:microsoft.com/office/officeart/2005/8/layout/orgChart1"/>
    <dgm:cxn modelId="{ACB45F3E-A48C-4547-8E5B-377730A48C82}" type="presParOf" srcId="{38624F25-5672-4336-8366-118EAC24BA6F}" destId="{4E117301-A85B-4777-A460-82A1B6B8BC6C}" srcOrd="1" destOrd="0" presId="urn:microsoft.com/office/officeart/2005/8/layout/orgChart1"/>
    <dgm:cxn modelId="{DBB6B2DE-771F-46E7-95BA-79EF2F7162A1}" type="presParOf" srcId="{226E3BF3-2E89-4746-BBB5-886CA52E1191}" destId="{216B7E5B-4441-4010-909A-B2B78E1276E8}" srcOrd="1" destOrd="0" presId="urn:microsoft.com/office/officeart/2005/8/layout/orgChart1"/>
    <dgm:cxn modelId="{7B2B4AAB-78BA-46F8-B7CD-3593BCFD1381}" type="presParOf" srcId="{226E3BF3-2E89-4746-BBB5-886CA52E1191}" destId="{0FC726C9-E183-47D2-ACD9-6E185F43423E}" srcOrd="2" destOrd="0" presId="urn:microsoft.com/office/officeart/2005/8/layout/orgChart1"/>
    <dgm:cxn modelId="{C7EBE646-9900-4476-B3EB-45C1C47269C1}" type="presParOf" srcId="{AC763CEF-A3AA-4D76-8047-DCC148241921}" destId="{468180A3-41B0-4F68-A881-D4B8915A21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509919-36B5-4162-8899-417A9F93473B}" type="doc">
      <dgm:prSet loTypeId="urn:microsoft.com/office/officeart/2016/7/layout/LinearBlockProcessNumbered#1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F9DEE3-8444-4CA1-8BC2-D834D3ED6C74}">
      <dgm:prSet custT="1"/>
      <dgm:spPr/>
      <dgm:t>
        <a:bodyPr/>
        <a:lstStyle/>
        <a:p>
          <a:pPr>
            <a:spcAft>
              <a:spcPct val="35000"/>
            </a:spcAft>
          </a:pPr>
          <a:endParaRPr lang="th-TH" sz="2600" dirty="0"/>
        </a:p>
        <a:p>
          <a:pPr>
            <a:spcAft>
              <a:spcPts val="0"/>
            </a:spcAft>
          </a:pPr>
          <a:r>
            <a:rPr lang="th-TH" sz="2800" b="1" dirty="0"/>
            <a:t>หลักการการทำหน้าที่ผู้ตัดสิน</a:t>
          </a:r>
        </a:p>
        <a:p>
          <a:pPr>
            <a:spcAft>
              <a:spcPts val="0"/>
            </a:spcAft>
          </a:pPr>
          <a:r>
            <a:rPr lang="th-TH" sz="2800" b="1" dirty="0"/>
            <a:t>ผู้ตัดสินสงกรานต์</a:t>
          </a:r>
        </a:p>
        <a:p>
          <a:pPr>
            <a:spcAft>
              <a:spcPts val="0"/>
            </a:spcAft>
          </a:pPr>
          <a:r>
            <a:rPr lang="th-TH" sz="2800" b="1" dirty="0"/>
            <a:t>สงกรานต์ บุญมีเกียรติ</a:t>
          </a:r>
          <a:endParaRPr lang="en-US" sz="2800" b="1" dirty="0"/>
        </a:p>
      </dgm:t>
    </dgm:pt>
    <dgm:pt modelId="{205BDF49-153E-4CE8-8402-E23704595764}" type="parTrans" cxnId="{0A7DA706-17DD-412A-8BE0-4F6529274E66}">
      <dgm:prSet/>
      <dgm:spPr/>
      <dgm:t>
        <a:bodyPr/>
        <a:lstStyle/>
        <a:p>
          <a:endParaRPr lang="en-US"/>
        </a:p>
      </dgm:t>
    </dgm:pt>
    <dgm:pt modelId="{23210C7F-6847-491E-BE1F-A79529AF2B8B}" type="sibTrans" cxnId="{0A7DA706-17DD-412A-8BE0-4F6529274E66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B2B879BD-3840-400C-92BD-B2C2383358D7}">
      <dgm:prSet custT="1"/>
      <dgm:spPr/>
      <dgm:t>
        <a:bodyPr/>
        <a:lstStyle/>
        <a:p>
          <a:pPr>
            <a:spcAft>
              <a:spcPct val="35000"/>
            </a:spcAft>
          </a:pPr>
          <a:endParaRPr lang="th-TH" sz="2600" dirty="0"/>
        </a:p>
        <a:p>
          <a:pPr>
            <a:spcAft>
              <a:spcPts val="0"/>
            </a:spcAft>
          </a:pPr>
          <a:r>
            <a:rPr lang="th-TH" sz="2800" b="1" dirty="0"/>
            <a:t>หลักการการทำหน้าที่เอเยนต์</a:t>
          </a:r>
        </a:p>
        <a:p>
          <a:pPr>
            <a:spcAft>
              <a:spcPts val="0"/>
            </a:spcAft>
          </a:pPr>
          <a:r>
            <a:rPr lang="th-TH" sz="2800" b="1" dirty="0"/>
            <a:t>คุณดีเจ</a:t>
          </a:r>
        </a:p>
        <a:p>
          <a:pPr>
            <a:spcAft>
              <a:spcPts val="0"/>
            </a:spcAft>
          </a:pPr>
          <a:r>
            <a:rPr lang="th-TH" sz="2800" b="1" dirty="0"/>
            <a:t>ดร.ปริญญา ขวัญเมืองวานิช</a:t>
          </a:r>
          <a:endParaRPr lang="en-US" sz="2800" b="1" dirty="0"/>
        </a:p>
      </dgm:t>
    </dgm:pt>
    <dgm:pt modelId="{09440D86-F3E6-4A3C-9E78-1AFC56348641}" type="parTrans" cxnId="{42CDCACA-F394-4044-BBF6-522A0005ABCB}">
      <dgm:prSet/>
      <dgm:spPr/>
      <dgm:t>
        <a:bodyPr/>
        <a:lstStyle/>
        <a:p>
          <a:endParaRPr lang="en-US"/>
        </a:p>
      </dgm:t>
    </dgm:pt>
    <dgm:pt modelId="{FBAA44FF-54DE-45C8-9FAC-512C40277233}" type="sibTrans" cxnId="{42CDCACA-F394-4044-BBF6-522A0005ABCB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CA9D674E-4FF1-45DC-82E4-0B2DB6A5363F}">
      <dgm:prSet custT="1"/>
      <dgm:spPr/>
      <dgm:t>
        <a:bodyPr/>
        <a:lstStyle/>
        <a:p>
          <a:pPr>
            <a:spcAft>
              <a:spcPct val="35000"/>
            </a:spcAft>
          </a:pPr>
          <a:endParaRPr lang="th-TH" sz="2600" dirty="0"/>
        </a:p>
        <a:p>
          <a:pPr>
            <a:spcAft>
              <a:spcPts val="0"/>
            </a:spcAft>
          </a:pPr>
          <a:r>
            <a:rPr lang="th-TH" sz="2800" b="1" dirty="0"/>
            <a:t>หลักการทำหน้าที่ผู้ฝึกสอน</a:t>
          </a:r>
        </a:p>
        <a:p>
          <a:pPr>
            <a:spcAft>
              <a:spcPts val="0"/>
            </a:spcAft>
          </a:pPr>
          <a:r>
            <a:rPr lang="th-TH" sz="2800" b="1" dirty="0"/>
            <a:t>โค้ชใหม่ </a:t>
          </a:r>
        </a:p>
        <a:p>
          <a:pPr>
            <a:spcAft>
              <a:spcPts val="0"/>
            </a:spcAft>
          </a:pPr>
          <a:r>
            <a:rPr lang="th-TH" sz="2800" b="1" dirty="0"/>
            <a:t>เจตนิพัทธ์  รชตเฉลิมโรจน์</a:t>
          </a:r>
          <a:endParaRPr lang="en-US" sz="2800" b="1" dirty="0"/>
        </a:p>
      </dgm:t>
    </dgm:pt>
    <dgm:pt modelId="{F1F10F9B-925A-4787-9D00-91106497A02E}" type="parTrans" cxnId="{C5BD0B3A-2D82-4EC1-9975-05076C4418DA}">
      <dgm:prSet/>
      <dgm:spPr/>
      <dgm:t>
        <a:bodyPr/>
        <a:lstStyle/>
        <a:p>
          <a:endParaRPr lang="en-US"/>
        </a:p>
      </dgm:t>
    </dgm:pt>
    <dgm:pt modelId="{196DA4DC-9DD2-4A39-8A3A-D367BFE5A8BA}" type="sibTrans" cxnId="{C5BD0B3A-2D82-4EC1-9975-05076C4418DA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09F899AB-70CA-46DA-8F8C-58514A9FEF67}" type="pres">
      <dgm:prSet presAssocID="{15509919-36B5-4162-8899-417A9F93473B}" presName="Name0" presStyleCnt="0">
        <dgm:presLayoutVars>
          <dgm:animLvl val="lvl"/>
          <dgm:resizeHandles val="exact"/>
        </dgm:presLayoutVars>
      </dgm:prSet>
      <dgm:spPr/>
    </dgm:pt>
    <dgm:pt modelId="{9E708B2C-9056-43B8-820C-8D4D2D591614}" type="pres">
      <dgm:prSet presAssocID="{AAF9DEE3-8444-4CA1-8BC2-D834D3ED6C74}" presName="compositeNode" presStyleCnt="0">
        <dgm:presLayoutVars>
          <dgm:bulletEnabled val="1"/>
        </dgm:presLayoutVars>
      </dgm:prSet>
      <dgm:spPr/>
    </dgm:pt>
    <dgm:pt modelId="{F4992080-7D4E-4F2B-B608-170DDBB6006A}" type="pres">
      <dgm:prSet presAssocID="{AAF9DEE3-8444-4CA1-8BC2-D834D3ED6C74}" presName="bgRect" presStyleLbl="alignNode1" presStyleIdx="0" presStyleCnt="3"/>
      <dgm:spPr/>
    </dgm:pt>
    <dgm:pt modelId="{15536E38-36FE-4A51-B620-2715BFAD5475}" type="pres">
      <dgm:prSet presAssocID="{23210C7F-6847-491E-BE1F-A79529AF2B8B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B158057C-23C1-45AE-9273-5935A8F6104B}" type="pres">
      <dgm:prSet presAssocID="{AAF9DEE3-8444-4CA1-8BC2-D834D3ED6C74}" presName="nodeRect" presStyleLbl="alignNode1" presStyleIdx="0" presStyleCnt="3">
        <dgm:presLayoutVars>
          <dgm:bulletEnabled val="1"/>
        </dgm:presLayoutVars>
      </dgm:prSet>
      <dgm:spPr/>
    </dgm:pt>
    <dgm:pt modelId="{5D52B8B6-958E-480C-9455-911A104C8C73}" type="pres">
      <dgm:prSet presAssocID="{23210C7F-6847-491E-BE1F-A79529AF2B8B}" presName="sibTrans" presStyleCnt="0"/>
      <dgm:spPr/>
    </dgm:pt>
    <dgm:pt modelId="{070CFBFA-AE62-406D-B2E3-4A871FE3EC95}" type="pres">
      <dgm:prSet presAssocID="{B2B879BD-3840-400C-92BD-B2C2383358D7}" presName="compositeNode" presStyleCnt="0">
        <dgm:presLayoutVars>
          <dgm:bulletEnabled val="1"/>
        </dgm:presLayoutVars>
      </dgm:prSet>
      <dgm:spPr/>
    </dgm:pt>
    <dgm:pt modelId="{89A9B4CF-6439-46B1-B6A9-1D6CD5034774}" type="pres">
      <dgm:prSet presAssocID="{B2B879BD-3840-400C-92BD-B2C2383358D7}" presName="bgRect" presStyleLbl="alignNode1" presStyleIdx="1" presStyleCnt="3"/>
      <dgm:spPr/>
    </dgm:pt>
    <dgm:pt modelId="{379B8CE4-8135-4F2C-A5A0-E55EBE328E9A}" type="pres">
      <dgm:prSet presAssocID="{FBAA44FF-54DE-45C8-9FAC-512C40277233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9F2B2B99-E41C-48B6-9241-186B3896CDB2}" type="pres">
      <dgm:prSet presAssocID="{B2B879BD-3840-400C-92BD-B2C2383358D7}" presName="nodeRect" presStyleLbl="alignNode1" presStyleIdx="1" presStyleCnt="3">
        <dgm:presLayoutVars>
          <dgm:bulletEnabled val="1"/>
        </dgm:presLayoutVars>
      </dgm:prSet>
      <dgm:spPr/>
    </dgm:pt>
    <dgm:pt modelId="{88CC7DDE-DA0F-42A6-8406-A11161BD6BA9}" type="pres">
      <dgm:prSet presAssocID="{FBAA44FF-54DE-45C8-9FAC-512C40277233}" presName="sibTrans" presStyleCnt="0"/>
      <dgm:spPr/>
    </dgm:pt>
    <dgm:pt modelId="{4C550E1C-ACB2-4A5D-BD4A-3D5D60E405E6}" type="pres">
      <dgm:prSet presAssocID="{CA9D674E-4FF1-45DC-82E4-0B2DB6A5363F}" presName="compositeNode" presStyleCnt="0">
        <dgm:presLayoutVars>
          <dgm:bulletEnabled val="1"/>
        </dgm:presLayoutVars>
      </dgm:prSet>
      <dgm:spPr/>
    </dgm:pt>
    <dgm:pt modelId="{0802B4A8-7224-4B0A-95B7-D17AEB2B2AFF}" type="pres">
      <dgm:prSet presAssocID="{CA9D674E-4FF1-45DC-82E4-0B2DB6A5363F}" presName="bgRect" presStyleLbl="alignNode1" presStyleIdx="2" presStyleCnt="3"/>
      <dgm:spPr/>
    </dgm:pt>
    <dgm:pt modelId="{68AC9669-DC11-473A-AA2E-579A44E78C37}" type="pres">
      <dgm:prSet presAssocID="{196DA4DC-9DD2-4A39-8A3A-D367BFE5A8BA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D085015A-41AF-4EFA-A104-4FD73B2362F0}" type="pres">
      <dgm:prSet presAssocID="{CA9D674E-4FF1-45DC-82E4-0B2DB6A5363F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0A7DA706-17DD-412A-8BE0-4F6529274E66}" srcId="{15509919-36B5-4162-8899-417A9F93473B}" destId="{AAF9DEE3-8444-4CA1-8BC2-D834D3ED6C74}" srcOrd="0" destOrd="0" parTransId="{205BDF49-153E-4CE8-8402-E23704595764}" sibTransId="{23210C7F-6847-491E-BE1F-A79529AF2B8B}"/>
    <dgm:cxn modelId="{109C0B15-B806-4127-A7EA-6F2FD85C2B5C}" type="presOf" srcId="{AAF9DEE3-8444-4CA1-8BC2-D834D3ED6C74}" destId="{B158057C-23C1-45AE-9273-5935A8F6104B}" srcOrd="1" destOrd="0" presId="urn:microsoft.com/office/officeart/2016/7/layout/LinearBlockProcessNumbered#1"/>
    <dgm:cxn modelId="{284ED317-FBD3-4318-9DC1-43DD0A7A84DA}" type="presOf" srcId="{CA9D674E-4FF1-45DC-82E4-0B2DB6A5363F}" destId="{D085015A-41AF-4EFA-A104-4FD73B2362F0}" srcOrd="1" destOrd="0" presId="urn:microsoft.com/office/officeart/2016/7/layout/LinearBlockProcessNumbered#1"/>
    <dgm:cxn modelId="{28938E20-006F-438A-BC3B-539C09A41AF8}" type="presOf" srcId="{23210C7F-6847-491E-BE1F-A79529AF2B8B}" destId="{15536E38-36FE-4A51-B620-2715BFAD5475}" srcOrd="0" destOrd="0" presId="urn:microsoft.com/office/officeart/2016/7/layout/LinearBlockProcessNumbered#1"/>
    <dgm:cxn modelId="{9519B82E-A537-470B-AA27-A5E33C934F3E}" type="presOf" srcId="{196DA4DC-9DD2-4A39-8A3A-D367BFE5A8BA}" destId="{68AC9669-DC11-473A-AA2E-579A44E78C37}" srcOrd="0" destOrd="0" presId="urn:microsoft.com/office/officeart/2016/7/layout/LinearBlockProcessNumbered#1"/>
    <dgm:cxn modelId="{E774C62E-62A2-478F-B2D4-49AC51F9A4FC}" type="presOf" srcId="{FBAA44FF-54DE-45C8-9FAC-512C40277233}" destId="{379B8CE4-8135-4F2C-A5A0-E55EBE328E9A}" srcOrd="0" destOrd="0" presId="urn:microsoft.com/office/officeart/2016/7/layout/LinearBlockProcessNumbered#1"/>
    <dgm:cxn modelId="{C5BD0B3A-2D82-4EC1-9975-05076C4418DA}" srcId="{15509919-36B5-4162-8899-417A9F93473B}" destId="{CA9D674E-4FF1-45DC-82E4-0B2DB6A5363F}" srcOrd="2" destOrd="0" parTransId="{F1F10F9B-925A-4787-9D00-91106497A02E}" sibTransId="{196DA4DC-9DD2-4A39-8A3A-D367BFE5A8BA}"/>
    <dgm:cxn modelId="{6E5EF465-680F-4962-87CA-2B44BA61BBF3}" type="presOf" srcId="{AAF9DEE3-8444-4CA1-8BC2-D834D3ED6C74}" destId="{F4992080-7D4E-4F2B-B608-170DDBB6006A}" srcOrd="0" destOrd="0" presId="urn:microsoft.com/office/officeart/2016/7/layout/LinearBlockProcessNumbered#1"/>
    <dgm:cxn modelId="{BE05FF76-48E4-476C-9495-A13A63321F9B}" type="presOf" srcId="{B2B879BD-3840-400C-92BD-B2C2383358D7}" destId="{89A9B4CF-6439-46B1-B6A9-1D6CD5034774}" srcOrd="0" destOrd="0" presId="urn:microsoft.com/office/officeart/2016/7/layout/LinearBlockProcessNumbered#1"/>
    <dgm:cxn modelId="{AEC6D081-73F8-41AD-9101-B43295B68E14}" type="presOf" srcId="{CA9D674E-4FF1-45DC-82E4-0B2DB6A5363F}" destId="{0802B4A8-7224-4B0A-95B7-D17AEB2B2AFF}" srcOrd="0" destOrd="0" presId="urn:microsoft.com/office/officeart/2016/7/layout/LinearBlockProcessNumbered#1"/>
    <dgm:cxn modelId="{840BB0C7-181A-4BA4-9324-C35937B4BA77}" type="presOf" srcId="{15509919-36B5-4162-8899-417A9F93473B}" destId="{09F899AB-70CA-46DA-8F8C-58514A9FEF67}" srcOrd="0" destOrd="0" presId="urn:microsoft.com/office/officeart/2016/7/layout/LinearBlockProcessNumbered#1"/>
    <dgm:cxn modelId="{42CDCACA-F394-4044-BBF6-522A0005ABCB}" srcId="{15509919-36B5-4162-8899-417A9F93473B}" destId="{B2B879BD-3840-400C-92BD-B2C2383358D7}" srcOrd="1" destOrd="0" parTransId="{09440D86-F3E6-4A3C-9E78-1AFC56348641}" sibTransId="{FBAA44FF-54DE-45C8-9FAC-512C40277233}"/>
    <dgm:cxn modelId="{6AB3E3E3-CAC3-4821-AAD0-21289FC8AF3F}" type="presOf" srcId="{B2B879BD-3840-400C-92BD-B2C2383358D7}" destId="{9F2B2B99-E41C-48B6-9241-186B3896CDB2}" srcOrd="1" destOrd="0" presId="urn:microsoft.com/office/officeart/2016/7/layout/LinearBlockProcessNumbered#1"/>
    <dgm:cxn modelId="{90D3E440-E32E-4616-A794-C357B58C725C}" type="presParOf" srcId="{09F899AB-70CA-46DA-8F8C-58514A9FEF67}" destId="{9E708B2C-9056-43B8-820C-8D4D2D591614}" srcOrd="0" destOrd="0" presId="urn:microsoft.com/office/officeart/2016/7/layout/LinearBlockProcessNumbered#1"/>
    <dgm:cxn modelId="{94905F72-0547-4876-85BD-1CE201853F0E}" type="presParOf" srcId="{9E708B2C-9056-43B8-820C-8D4D2D591614}" destId="{F4992080-7D4E-4F2B-B608-170DDBB6006A}" srcOrd="0" destOrd="0" presId="urn:microsoft.com/office/officeart/2016/7/layout/LinearBlockProcessNumbered#1"/>
    <dgm:cxn modelId="{32F232D9-C82F-455D-A4CB-8A6F950974CB}" type="presParOf" srcId="{9E708B2C-9056-43B8-820C-8D4D2D591614}" destId="{15536E38-36FE-4A51-B620-2715BFAD5475}" srcOrd="1" destOrd="0" presId="urn:microsoft.com/office/officeart/2016/7/layout/LinearBlockProcessNumbered#1"/>
    <dgm:cxn modelId="{E1630E94-0972-452E-A256-8FE168492E2F}" type="presParOf" srcId="{9E708B2C-9056-43B8-820C-8D4D2D591614}" destId="{B158057C-23C1-45AE-9273-5935A8F6104B}" srcOrd="2" destOrd="0" presId="urn:microsoft.com/office/officeart/2016/7/layout/LinearBlockProcessNumbered#1"/>
    <dgm:cxn modelId="{3D53040A-6114-439D-91AE-A92823686B42}" type="presParOf" srcId="{09F899AB-70CA-46DA-8F8C-58514A9FEF67}" destId="{5D52B8B6-958E-480C-9455-911A104C8C73}" srcOrd="1" destOrd="0" presId="urn:microsoft.com/office/officeart/2016/7/layout/LinearBlockProcessNumbered#1"/>
    <dgm:cxn modelId="{71CD1E60-9941-432A-AAD3-6BEE9759C7CA}" type="presParOf" srcId="{09F899AB-70CA-46DA-8F8C-58514A9FEF67}" destId="{070CFBFA-AE62-406D-B2E3-4A871FE3EC95}" srcOrd="2" destOrd="0" presId="urn:microsoft.com/office/officeart/2016/7/layout/LinearBlockProcessNumbered#1"/>
    <dgm:cxn modelId="{E24E5F24-B05D-485A-B1E3-F029361EAC2F}" type="presParOf" srcId="{070CFBFA-AE62-406D-B2E3-4A871FE3EC95}" destId="{89A9B4CF-6439-46B1-B6A9-1D6CD5034774}" srcOrd="0" destOrd="0" presId="urn:microsoft.com/office/officeart/2016/7/layout/LinearBlockProcessNumbered#1"/>
    <dgm:cxn modelId="{B1A2A29E-FBA6-4188-BE73-D4752962B995}" type="presParOf" srcId="{070CFBFA-AE62-406D-B2E3-4A871FE3EC95}" destId="{379B8CE4-8135-4F2C-A5A0-E55EBE328E9A}" srcOrd="1" destOrd="0" presId="urn:microsoft.com/office/officeart/2016/7/layout/LinearBlockProcessNumbered#1"/>
    <dgm:cxn modelId="{F07F5881-E747-4C57-B3A8-80D81CA9E653}" type="presParOf" srcId="{070CFBFA-AE62-406D-B2E3-4A871FE3EC95}" destId="{9F2B2B99-E41C-48B6-9241-186B3896CDB2}" srcOrd="2" destOrd="0" presId="urn:microsoft.com/office/officeart/2016/7/layout/LinearBlockProcessNumbered#1"/>
    <dgm:cxn modelId="{CFE97617-C516-4DC5-9F9C-80DAA0EDE08F}" type="presParOf" srcId="{09F899AB-70CA-46DA-8F8C-58514A9FEF67}" destId="{88CC7DDE-DA0F-42A6-8406-A11161BD6BA9}" srcOrd="3" destOrd="0" presId="urn:microsoft.com/office/officeart/2016/7/layout/LinearBlockProcessNumbered#1"/>
    <dgm:cxn modelId="{B7A23FED-2302-47D8-8E80-C7B4D99F0301}" type="presParOf" srcId="{09F899AB-70CA-46DA-8F8C-58514A9FEF67}" destId="{4C550E1C-ACB2-4A5D-BD4A-3D5D60E405E6}" srcOrd="4" destOrd="0" presId="urn:microsoft.com/office/officeart/2016/7/layout/LinearBlockProcessNumbered#1"/>
    <dgm:cxn modelId="{B9E766C8-B1F9-4299-93D9-C5605EEE5998}" type="presParOf" srcId="{4C550E1C-ACB2-4A5D-BD4A-3D5D60E405E6}" destId="{0802B4A8-7224-4B0A-95B7-D17AEB2B2AFF}" srcOrd="0" destOrd="0" presId="urn:microsoft.com/office/officeart/2016/7/layout/LinearBlockProcessNumbered#1"/>
    <dgm:cxn modelId="{DDDBCEBE-059F-40AD-A1D1-8D888A5BCC15}" type="presParOf" srcId="{4C550E1C-ACB2-4A5D-BD4A-3D5D60E405E6}" destId="{68AC9669-DC11-473A-AA2E-579A44E78C37}" srcOrd="1" destOrd="0" presId="urn:microsoft.com/office/officeart/2016/7/layout/LinearBlockProcessNumbered#1"/>
    <dgm:cxn modelId="{90FC101C-CCF0-411F-ABB9-797553DF6D08}" type="presParOf" srcId="{4C550E1C-ACB2-4A5D-BD4A-3D5D60E405E6}" destId="{D085015A-41AF-4EFA-A104-4FD73B2362F0}" srcOrd="2" destOrd="0" presId="urn:microsoft.com/office/officeart/2016/7/layout/LinearBlock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D254F-2543-4D89-816C-CC932FA6560F}">
      <dsp:nvSpPr>
        <dsp:cNvPr id="0" name=""/>
        <dsp:cNvSpPr/>
      </dsp:nvSpPr>
      <dsp:spPr>
        <a:xfrm>
          <a:off x="3999073" y="1589098"/>
          <a:ext cx="1820889" cy="368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271"/>
              </a:lnTo>
              <a:lnTo>
                <a:pt x="1820889" y="184271"/>
              </a:lnTo>
              <a:lnTo>
                <a:pt x="1820889" y="36854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88075-9666-4E00-9041-AA476C412AB8}">
      <dsp:nvSpPr>
        <dsp:cNvPr id="0" name=""/>
        <dsp:cNvSpPr/>
      </dsp:nvSpPr>
      <dsp:spPr>
        <a:xfrm>
          <a:off x="1639207" y="1589098"/>
          <a:ext cx="2359865" cy="368542"/>
        </a:xfrm>
        <a:custGeom>
          <a:avLst/>
          <a:gdLst/>
          <a:ahLst/>
          <a:cxnLst/>
          <a:rect l="0" t="0" r="0" b="0"/>
          <a:pathLst>
            <a:path>
              <a:moveTo>
                <a:pt x="2359865" y="0"/>
              </a:moveTo>
              <a:lnTo>
                <a:pt x="2359865" y="184271"/>
              </a:lnTo>
              <a:lnTo>
                <a:pt x="0" y="184271"/>
              </a:lnTo>
              <a:lnTo>
                <a:pt x="0" y="36854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F67C2-61B8-43A4-8923-177B0F100F65}">
      <dsp:nvSpPr>
        <dsp:cNvPr id="0" name=""/>
        <dsp:cNvSpPr/>
      </dsp:nvSpPr>
      <dsp:spPr>
        <a:xfrm>
          <a:off x="1157391" y="744688"/>
          <a:ext cx="5683364" cy="8444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/>
            <a:t>การกีฬาแห่งประเทศไทย</a:t>
          </a:r>
        </a:p>
      </dsp:txBody>
      <dsp:txXfrm>
        <a:off x="1157391" y="744688"/>
        <a:ext cx="5683364" cy="844409"/>
      </dsp:txXfrm>
    </dsp:sp>
    <dsp:sp modelId="{D6B3DD3F-9D83-48E6-B69B-414AF15A0444}">
      <dsp:nvSpPr>
        <dsp:cNvPr id="0" name=""/>
        <dsp:cNvSpPr/>
      </dsp:nvSpPr>
      <dsp:spPr>
        <a:xfrm>
          <a:off x="2589" y="1957641"/>
          <a:ext cx="3273236" cy="8774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b="1" kern="1200" dirty="0"/>
            <a:t>สมาคมกีฬาจังหวัด</a:t>
          </a:r>
        </a:p>
      </dsp:txBody>
      <dsp:txXfrm>
        <a:off x="2589" y="1957641"/>
        <a:ext cx="3273236" cy="877482"/>
      </dsp:txXfrm>
    </dsp:sp>
    <dsp:sp modelId="{50F08C57-18DA-4864-B08A-285BCE897758}">
      <dsp:nvSpPr>
        <dsp:cNvPr id="0" name=""/>
        <dsp:cNvSpPr/>
      </dsp:nvSpPr>
      <dsp:spPr>
        <a:xfrm>
          <a:off x="3644368" y="1957641"/>
          <a:ext cx="4351188" cy="8774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b="1" kern="1200" dirty="0"/>
            <a:t>สมาคมกีฬาแห่งประเทศไทย</a:t>
          </a:r>
        </a:p>
      </dsp:txBody>
      <dsp:txXfrm>
        <a:off x="3644368" y="1957641"/>
        <a:ext cx="4351188" cy="877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92080-7D4E-4F2B-B608-170DDBB6006A}">
      <dsp:nvSpPr>
        <dsp:cNvPr id="0" name=""/>
        <dsp:cNvSpPr/>
      </dsp:nvSpPr>
      <dsp:spPr>
        <a:xfrm>
          <a:off x="785" y="0"/>
          <a:ext cx="3182540" cy="37256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kern="1200" dirty="0"/>
            <a:t>หลักการการทำหน้าที่ผู้ตัดสิน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kern="1200" dirty="0"/>
            <a:t>ผู้ตัดสินสงกรานต์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kern="1200" dirty="0"/>
            <a:t>สงกรานต์ บุญมีเกียรติ</a:t>
          </a:r>
          <a:endParaRPr lang="en-US" sz="2800" b="1" kern="1200" dirty="0"/>
        </a:p>
      </dsp:txBody>
      <dsp:txXfrm>
        <a:off x="785" y="1490244"/>
        <a:ext cx="3182540" cy="2235367"/>
      </dsp:txXfrm>
    </dsp:sp>
    <dsp:sp modelId="{15536E38-36FE-4A51-B620-2715BFAD5475}">
      <dsp:nvSpPr>
        <dsp:cNvPr id="0" name=""/>
        <dsp:cNvSpPr/>
      </dsp:nvSpPr>
      <dsp:spPr>
        <a:xfrm>
          <a:off x="785" y="0"/>
          <a:ext cx="3182540" cy="149024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785" y="0"/>
        <a:ext cx="3182540" cy="1490244"/>
      </dsp:txXfrm>
    </dsp:sp>
    <dsp:sp modelId="{89A9B4CF-6439-46B1-B6A9-1D6CD5034774}">
      <dsp:nvSpPr>
        <dsp:cNvPr id="0" name=""/>
        <dsp:cNvSpPr/>
      </dsp:nvSpPr>
      <dsp:spPr>
        <a:xfrm>
          <a:off x="3437929" y="0"/>
          <a:ext cx="3182540" cy="37256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kern="1200" dirty="0"/>
            <a:t>หลักการการทำหน้าที่เอเยนต์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kern="1200" dirty="0"/>
            <a:t>คุณดีเจ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kern="1200" dirty="0"/>
            <a:t>ดร.ปริญญา ขวัญเมืองวานิช</a:t>
          </a:r>
          <a:endParaRPr lang="en-US" sz="2800" b="1" kern="1200" dirty="0"/>
        </a:p>
      </dsp:txBody>
      <dsp:txXfrm>
        <a:off x="3437929" y="1490244"/>
        <a:ext cx="3182540" cy="2235367"/>
      </dsp:txXfrm>
    </dsp:sp>
    <dsp:sp modelId="{379B8CE4-8135-4F2C-A5A0-E55EBE328E9A}">
      <dsp:nvSpPr>
        <dsp:cNvPr id="0" name=""/>
        <dsp:cNvSpPr/>
      </dsp:nvSpPr>
      <dsp:spPr>
        <a:xfrm>
          <a:off x="3437929" y="0"/>
          <a:ext cx="3182540" cy="149024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  <a:endParaRPr lang="en-US" sz="6600" kern="1200" dirty="0"/>
        </a:p>
      </dsp:txBody>
      <dsp:txXfrm>
        <a:off x="3437929" y="0"/>
        <a:ext cx="3182540" cy="1490244"/>
      </dsp:txXfrm>
    </dsp:sp>
    <dsp:sp modelId="{0802B4A8-7224-4B0A-95B7-D17AEB2B2AFF}">
      <dsp:nvSpPr>
        <dsp:cNvPr id="0" name=""/>
        <dsp:cNvSpPr/>
      </dsp:nvSpPr>
      <dsp:spPr>
        <a:xfrm>
          <a:off x="6875073" y="0"/>
          <a:ext cx="3182540" cy="37256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kern="1200" dirty="0"/>
            <a:t>หลักการทำหน้าที่ผู้ฝึกสอน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kern="1200" dirty="0"/>
            <a:t>โค้ชใหม่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kern="1200" dirty="0"/>
            <a:t>เจตนิพัทธ์  รชตเฉลิมโรจน์</a:t>
          </a:r>
          <a:endParaRPr lang="en-US" sz="2800" b="1" kern="1200" dirty="0"/>
        </a:p>
      </dsp:txBody>
      <dsp:txXfrm>
        <a:off x="6875073" y="1490244"/>
        <a:ext cx="3182540" cy="2235367"/>
      </dsp:txXfrm>
    </dsp:sp>
    <dsp:sp modelId="{68AC9669-DC11-473A-AA2E-579A44E78C37}">
      <dsp:nvSpPr>
        <dsp:cNvPr id="0" name=""/>
        <dsp:cNvSpPr/>
      </dsp:nvSpPr>
      <dsp:spPr>
        <a:xfrm>
          <a:off x="6875073" y="0"/>
          <a:ext cx="3182540" cy="149024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  <a:endParaRPr lang="en-US" sz="6600" kern="1200" dirty="0"/>
        </a:p>
      </dsp:txBody>
      <dsp:txXfrm>
        <a:off x="6875073" y="0"/>
        <a:ext cx="3182540" cy="1490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#1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97D4F0E7-A380-4E8A-A5E6-02A2C57BE889}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{5712BDC4-329B-45B2-9194-A148ABB6560A}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{8984278A-33F0-4B08-ABC0-F48449CE37F3}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9FE10-8EE7-421D-B689-4FF867A73D55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7D0DE-7F12-4C5D-B2BF-6ADCDD2E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4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FD5F7-8A08-47F0-BD34-72DA7B8DDD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FD5F7-8A08-47F0-BD34-72DA7B8DDD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51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FD5F7-8A08-47F0-BD34-72DA7B8DDD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50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FD5F7-8A08-47F0-BD34-72DA7B8DDD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7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1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5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4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6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08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mailto:archavit@hot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7.png"/><Relationship Id="rId18" Type="http://schemas.microsoft.com/office/2007/relationships/hdphoto" Target="../media/hdphoto8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80.png"/><Relationship Id="rId2" Type="http://schemas.openxmlformats.org/officeDocument/2006/relationships/image" Target="../media/image71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6.png"/><Relationship Id="rId5" Type="http://schemas.microsoft.com/office/2007/relationships/hdphoto" Target="../media/hdphoto3.wdp"/><Relationship Id="rId15" Type="http://schemas.openxmlformats.org/officeDocument/2006/relationships/image" Target="../media/image79.png"/><Relationship Id="rId10" Type="http://schemas.openxmlformats.org/officeDocument/2006/relationships/image" Target="../media/image75.png"/><Relationship Id="rId4" Type="http://schemas.openxmlformats.org/officeDocument/2006/relationships/image" Target="../media/image72.png"/><Relationship Id="rId9" Type="http://schemas.microsoft.com/office/2007/relationships/hdphoto" Target="../media/hdphoto5.wdp"/><Relationship Id="rId14" Type="http://schemas.openxmlformats.org/officeDocument/2006/relationships/image" Target="../media/image78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7.png"/><Relationship Id="rId18" Type="http://schemas.openxmlformats.org/officeDocument/2006/relationships/image" Target="../media/image90.png"/><Relationship Id="rId3" Type="http://schemas.microsoft.com/office/2007/relationships/hdphoto" Target="../media/hdphoto9.wdp"/><Relationship Id="rId21" Type="http://schemas.microsoft.com/office/2007/relationships/hdphoto" Target="../media/hdphoto17.wdp"/><Relationship Id="rId7" Type="http://schemas.microsoft.com/office/2007/relationships/hdphoto" Target="../media/hdphoto11.wdp"/><Relationship Id="rId12" Type="http://schemas.microsoft.com/office/2007/relationships/hdphoto" Target="../media/hdphoto13.wdp"/><Relationship Id="rId17" Type="http://schemas.openxmlformats.org/officeDocument/2006/relationships/image" Target="../media/image89.png"/><Relationship Id="rId2" Type="http://schemas.openxmlformats.org/officeDocument/2006/relationships/image" Target="../media/image81.png"/><Relationship Id="rId16" Type="http://schemas.microsoft.com/office/2007/relationships/hdphoto" Target="../media/hdphoto15.wdp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6.png"/><Relationship Id="rId5" Type="http://schemas.microsoft.com/office/2007/relationships/hdphoto" Target="../media/hdphoto10.wdp"/><Relationship Id="rId15" Type="http://schemas.openxmlformats.org/officeDocument/2006/relationships/image" Target="../media/image88.png"/><Relationship Id="rId23" Type="http://schemas.openxmlformats.org/officeDocument/2006/relationships/image" Target="../media/image93.gif"/><Relationship Id="rId10" Type="http://schemas.microsoft.com/office/2007/relationships/hdphoto" Target="../media/hdphoto12.wdp"/><Relationship Id="rId19" Type="http://schemas.microsoft.com/office/2007/relationships/hdphoto" Target="../media/hdphoto16.wdp"/><Relationship Id="rId4" Type="http://schemas.openxmlformats.org/officeDocument/2006/relationships/image" Target="../media/image82.png"/><Relationship Id="rId9" Type="http://schemas.openxmlformats.org/officeDocument/2006/relationships/image" Target="../media/image85.png"/><Relationship Id="rId14" Type="http://schemas.microsoft.com/office/2007/relationships/hdphoto" Target="../media/hdphoto14.wdp"/><Relationship Id="rId22" Type="http://schemas.openxmlformats.org/officeDocument/2006/relationships/image" Target="../media/image9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jp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jfif"/><Relationship Id="rId17" Type="http://schemas.openxmlformats.org/officeDocument/2006/relationships/image" Target="../media/image10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jpeg"/><Relationship Id="rId15" Type="http://schemas.openxmlformats.org/officeDocument/2006/relationships/image" Target="../media/image106.jpg"/><Relationship Id="rId10" Type="http://schemas.openxmlformats.org/officeDocument/2006/relationships/image" Target="../media/image101.png"/><Relationship Id="rId19" Type="http://schemas.openxmlformats.org/officeDocument/2006/relationships/image" Target="../media/image110.jpe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13" Type="http://schemas.openxmlformats.org/officeDocument/2006/relationships/image" Target="../media/image118.jpeg"/><Relationship Id="rId3" Type="http://schemas.openxmlformats.org/officeDocument/2006/relationships/image" Target="../media/image111.png"/><Relationship Id="rId7" Type="http://schemas.openxmlformats.org/officeDocument/2006/relationships/image" Target="../media/image97.png"/><Relationship Id="rId12" Type="http://schemas.openxmlformats.org/officeDocument/2006/relationships/image" Target="../media/image117.jpeg"/><Relationship Id="rId17" Type="http://schemas.openxmlformats.org/officeDocument/2006/relationships/image" Target="../media/image121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jpeg"/><Relationship Id="rId11" Type="http://schemas.openxmlformats.org/officeDocument/2006/relationships/image" Target="../media/image116.jpeg"/><Relationship Id="rId5" Type="http://schemas.openxmlformats.org/officeDocument/2006/relationships/image" Target="../media/image104.png"/><Relationship Id="rId15" Type="http://schemas.openxmlformats.org/officeDocument/2006/relationships/image" Target="../media/image120.jpeg"/><Relationship Id="rId10" Type="http://schemas.openxmlformats.org/officeDocument/2006/relationships/image" Target="../media/image115.jpeg"/><Relationship Id="rId4" Type="http://schemas.openxmlformats.org/officeDocument/2006/relationships/image" Target="../media/image102.png"/><Relationship Id="rId9" Type="http://schemas.openxmlformats.org/officeDocument/2006/relationships/image" Target="../media/image114.jpeg"/><Relationship Id="rId14" Type="http://schemas.openxmlformats.org/officeDocument/2006/relationships/image" Target="../media/image11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A1780-A246-4C7F-9267-727EF2F4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7398C-75E5-4CB0-BA4F-D7D5CF24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gency FB" panose="020B0503020202020204" pitchFamily="34" charset="0"/>
              </a:rPr>
              <a:t>MBF 6102</a:t>
            </a:r>
            <a:r>
              <a:rPr lang="th-TH" sz="4400" b="1" dirty="0">
                <a:solidFill>
                  <a:schemeClr val="tx1"/>
                </a:solidFill>
                <a:latin typeface="Agency FB" panose="020B0503020202020204" pitchFamily="34" charset="0"/>
              </a:rPr>
              <a:t>  </a:t>
            </a:r>
            <a:br>
              <a:rPr lang="en-US" sz="4400" b="1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r>
              <a:rPr lang="en-US" sz="4400" dirty="0">
                <a:solidFill>
                  <a:schemeClr val="tx1"/>
                </a:solidFill>
                <a:latin typeface="Agency FB" panose="020B0503020202020204" pitchFamily="34" charset="0"/>
              </a:rPr>
              <a:t>Essent of Football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BFB45-FC34-495C-9C68-F9641246C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Dr. Archavit Choengklinchan</a:t>
            </a:r>
          </a:p>
        </p:txBody>
      </p:sp>
    </p:spTree>
    <p:extLst>
      <p:ext uri="{BB962C8B-B14F-4D97-AF65-F5344CB8AC3E}">
        <p14:creationId xmlns:p14="http://schemas.microsoft.com/office/powerpoint/2010/main" val="215208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Olympic committee</a:t>
            </a:r>
            <a:endParaRPr lang="th-TH" dirty="0"/>
          </a:p>
        </p:txBody>
      </p:sp>
      <p:pic>
        <p:nvPicPr>
          <p:cNvPr id="14340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87" y="2410967"/>
            <a:ext cx="669389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ผลการค้นหารูปภาพสำหรับ โอลิมปิก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9" descr="ผลการค้นหารูปภาพสำหรับ โอลิมปิก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25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Olympic Council of Asia</a:t>
            </a:r>
            <a:endParaRPr lang="th-TH" dirty="0"/>
          </a:p>
        </p:txBody>
      </p:sp>
      <p:pic>
        <p:nvPicPr>
          <p:cNvPr id="15362" name="Picture 2" descr="ผลการค้นหารูปภาพสำหรับ oc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61" y="2207360"/>
            <a:ext cx="303191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ผลการค้นหารูปภาพสำหรับ เอเชียนเกมส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69" y="2565435"/>
            <a:ext cx="2132676" cy="294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ผลการค้นหารูปภาพสำหรับ เอเชียนเกมส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925" y="2565437"/>
            <a:ext cx="2331820" cy="279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05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Olympic committee</a:t>
            </a:r>
            <a:endParaRPr lang="th-TH" dirty="0"/>
          </a:p>
        </p:txBody>
      </p:sp>
      <p:sp>
        <p:nvSpPr>
          <p:cNvPr id="4" name="AutoShape 7" descr="ผลการค้นหารูปภาพสำหรับ โอลิมปิก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9" descr="ผลการค้นหารูปภาพสำหรับ โอลิมปิก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6388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3"/>
          <a:stretch/>
        </p:blipFill>
        <p:spPr bwMode="auto">
          <a:xfrm>
            <a:off x="2838293" y="1568063"/>
            <a:ext cx="6872915" cy="49150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016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757" y="993136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dirty="0"/>
              <a:t>South East Asian Games Federation</a:t>
            </a:r>
            <a:endParaRPr lang="th-TH" dirty="0"/>
          </a:p>
        </p:txBody>
      </p:sp>
      <p:pic>
        <p:nvPicPr>
          <p:cNvPr id="16388" name="Picture 4" descr="ผลการค้นหารูปภาพสำหรับ South-East Asian Games Federation; SEAG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9" t="15339" r="25376" b="6802"/>
          <a:stretch/>
        </p:blipFill>
        <p:spPr bwMode="auto">
          <a:xfrm>
            <a:off x="2431081" y="2614573"/>
            <a:ext cx="3138985" cy="29759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ผลการค้นหารูปภาพสำหรับ South-East Asian Games Federation; SEAG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33" y="2242155"/>
            <a:ext cx="2946559" cy="15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ผลการค้นหารูปภาพสำหรับ ซีเกมส์ 201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9"/>
          <a:stretch/>
        </p:blipFill>
        <p:spPr bwMode="auto">
          <a:xfrm>
            <a:off x="7175012" y="4057677"/>
            <a:ext cx="2387685" cy="200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54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คณะกรรมการโอลิมปิกแห่งชาติ</a:t>
            </a:r>
            <a:r>
              <a:rPr lang="th-TH" dirty="0"/>
              <a:t> </a:t>
            </a:r>
            <a:br>
              <a:rPr lang="th-TH" dirty="0"/>
            </a:br>
            <a:r>
              <a:rPr lang="th-TH" dirty="0"/>
              <a:t>(</a:t>
            </a:r>
            <a:r>
              <a:rPr lang="en-US" dirty="0"/>
              <a:t>National Olympic Committee : NOC)</a:t>
            </a:r>
            <a:endParaRPr lang="th-TH" dirty="0"/>
          </a:p>
        </p:txBody>
      </p:sp>
      <p:pic>
        <p:nvPicPr>
          <p:cNvPr id="12292" name="Picture 4" descr="ผลการค้นหารูปภาพสำหรับ National Olympic Committ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0" y="2559551"/>
            <a:ext cx="1598803" cy="16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22" y="3842666"/>
            <a:ext cx="1568775" cy="203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ผลการค้นหารูปภาพสำหรับ National Olympic Committ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96" y="4059875"/>
            <a:ext cx="2381251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ผลการค้นหารูปภาพสำหรับ National Olympic Committ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15" y="1949685"/>
            <a:ext cx="1608628" cy="229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ผลการค้นหารูปภาพสำหรับ National Olympic Committ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583" y="4190077"/>
            <a:ext cx="1912615" cy="191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รูปภาพที่เกี่ยวข้อง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16" y="2463601"/>
            <a:ext cx="1785181" cy="167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9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Sports</a:t>
            </a:r>
            <a:endParaRPr lang="th-TH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73" y="2059282"/>
            <a:ext cx="3276219" cy="218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Image result for FINA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75" y="2064064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6"/>
          <a:stretch/>
        </p:blipFill>
        <p:spPr bwMode="auto">
          <a:xfrm>
            <a:off x="2241844" y="4368321"/>
            <a:ext cx="3328605" cy="161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 descr="Image result for à¸ªà¸¡à¸²à¸à¸±à¸à¸à¹à¸§à¸­à¸¥à¹à¸¥à¸¢à¹à¸à¸­à¸¥à¹à¸¥à¸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43" y="2059281"/>
            <a:ext cx="3840888" cy="23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Image result for aib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633" y="3935297"/>
            <a:ext cx="2610036" cy="205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26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federation </a:t>
            </a:r>
            <a:endParaRPr lang="th-TH" dirty="0"/>
          </a:p>
        </p:txBody>
      </p:sp>
      <p:pic>
        <p:nvPicPr>
          <p:cNvPr id="17410" name="Picture 2" descr="ผลการค้นหารูปภาพสำหรับ FI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09" y="2818180"/>
            <a:ext cx="3920872" cy="244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ผลการค้นหารูปภาพสำหรับ world c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303" y="2840116"/>
            <a:ext cx="2655944" cy="29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ผลการค้นหารูปภาพสำหรับ world c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47" b="94173" l="10000" r="90000">
                        <a14:foregroundMark x1="43125" y1="76128" x2="48125" y2="71805"/>
                        <a14:foregroundMark x1="25000" y1="94173" x2="64688" y2="93045"/>
                        <a14:foregroundMark x1="30000" y1="9962" x2="55937" y2="3947"/>
                        <a14:foregroundMark x1="55937" y1="3947" x2="64688" y2="12030"/>
                        <a14:foregroundMark x1="54375" y1="7331" x2="48125" y2="12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87" y="2818180"/>
            <a:ext cx="177241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215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federation </a:t>
            </a:r>
            <a:endParaRPr lang="th-TH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74" y="2003754"/>
            <a:ext cx="7500825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ผลการค้นหารูปภาพสำหรับ AF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53" y="3140358"/>
            <a:ext cx="798776" cy="51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ผลการค้นหารูปภาพสำหรับ CA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55" y="3415426"/>
            <a:ext cx="642811" cy="59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ผลการค้นหารูปภาพสำหรับ UEF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41" y="2199671"/>
            <a:ext cx="661312" cy="66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ผลการค้นหารูปภาพสำหรับ Concaca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19" y="2515611"/>
            <a:ext cx="590235" cy="69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ผลการค้นหารูปภาพสำหรับ conmebol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11" y="423100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662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98" y="706197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dirty="0"/>
              <a:t>Asian Football Confederation</a:t>
            </a:r>
            <a:endParaRPr lang="th-TH" dirty="0"/>
          </a:p>
        </p:txBody>
      </p:sp>
      <p:pic>
        <p:nvPicPr>
          <p:cNvPr id="4" name="Picture 4" descr="ผลการค้นหารูปภาพสำหรับ A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468" y="2195880"/>
            <a:ext cx="3458681" cy="224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ผลการค้นหารูปภาพสำหรับ af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671" y="3589583"/>
            <a:ext cx="1649061" cy="17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ผลการค้นหารูปภาพสำหรับ a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161" y="3531604"/>
            <a:ext cx="124813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ผลการค้นหารูปภาพสำหรับ afc asian cup 20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38" y="1466491"/>
            <a:ext cx="1712189" cy="185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ผลการค้นหารูปภาพสำหรับ afc asian cu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31" y="1466491"/>
            <a:ext cx="1507900" cy="185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624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ASEAN Football Federation</a:t>
            </a:r>
            <a:endParaRPr lang="th-TH" dirty="0"/>
          </a:p>
        </p:txBody>
      </p:sp>
      <p:pic>
        <p:nvPicPr>
          <p:cNvPr id="22530" name="Picture 2" descr="ผลการค้นหารูปภาพสำหรับ ASEAN Football Fed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40" y="2279842"/>
            <a:ext cx="1944216" cy="257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97" y="3790335"/>
            <a:ext cx="5808373" cy="2137461"/>
          </a:xfrm>
          <a:prstGeom prst="rect">
            <a:avLst/>
          </a:prstGeom>
          <a:noFill/>
          <a:ln w="1587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 descr="ผลการค้นหารูปภาพสำหรับ aff suzuki cup 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84" y="1642186"/>
            <a:ext cx="3475186" cy="19600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23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56A5600-DCA9-4DAB-943C-67066103D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22"/>
          <a:stretch/>
        </p:blipFill>
        <p:spPr bwMode="auto">
          <a:xfrm>
            <a:off x="10084614" y="460278"/>
            <a:ext cx="1623021" cy="165272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A95005-4C8A-493E-AC5B-F4C6755B3A1E}"/>
              </a:ext>
            </a:extLst>
          </p:cNvPr>
          <p:cNvSpPr txBox="1"/>
          <p:nvPr/>
        </p:nvSpPr>
        <p:spPr>
          <a:xfrm>
            <a:off x="484365" y="593954"/>
            <a:ext cx="10723213" cy="5717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a typeface="Times New Roman" panose="02020603050405020304" pitchFamily="18" charset="0"/>
                <a:cs typeface="Kanit" panose="00000500000000000000" pitchFamily="2" charset="-34"/>
              </a:rPr>
              <a:t>Mr. ARCHAVIT CHOENGKLINCHAN (Ph.D.)</a:t>
            </a:r>
          </a:p>
          <a:p>
            <a:r>
              <a:rPr lang="en-US" sz="1600" dirty="0">
                <a:ea typeface="Times New Roman" panose="02020603050405020304" pitchFamily="18" charset="0"/>
                <a:cs typeface="Kanit" panose="00000500000000000000" pitchFamily="2" charset="-34"/>
              </a:rPr>
              <a:t>8 MITRAPHAP VILLAGE SUKHUMVIT ROAD ON-NUT BANGKOK 10250</a:t>
            </a:r>
          </a:p>
          <a:p>
            <a:r>
              <a:rPr lang="en-US" sz="1600" dirty="0">
                <a:ea typeface="Times New Roman" panose="02020603050405020304" pitchFamily="18" charset="0"/>
                <a:cs typeface="Kanit" panose="00000500000000000000" pitchFamily="2" charset="-34"/>
              </a:rPr>
              <a:t>MOBILE: 089-488-0797     E-MAIL : </a:t>
            </a:r>
            <a:r>
              <a:rPr lang="en-US" sz="1600" u="sng" dirty="0">
                <a:solidFill>
                  <a:srgbClr val="0000FF"/>
                </a:solidFill>
                <a:ea typeface="Times New Roman" panose="02020603050405020304" pitchFamily="18" charset="0"/>
                <a:cs typeface="Kanit" panose="00000500000000000000" pitchFamily="2" charset="-34"/>
                <a:hlinkClick r:id="rId4"/>
              </a:rPr>
              <a:t>archavit@hotmail.com</a:t>
            </a:r>
            <a:endParaRPr lang="en-US" sz="1600" u="sng" dirty="0">
              <a:solidFill>
                <a:srgbClr val="0000FF"/>
              </a:solidFill>
              <a:ea typeface="Times New Roman" panose="02020603050405020304" pitchFamily="18" charset="0"/>
              <a:cs typeface="Kanit" panose="00000500000000000000" pitchFamily="2" charset="-34"/>
            </a:endParaRPr>
          </a:p>
          <a:p>
            <a:r>
              <a:rPr lang="en-US" b="1" i="1" u="sng" dirty="0">
                <a:ea typeface="Times New Roman" panose="02020603050405020304" pitchFamily="18" charset="0"/>
                <a:cs typeface="Kanit" panose="00000500000000000000" pitchFamily="2" charset="-34"/>
              </a:rPr>
              <a:t>EDUCATION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ea typeface="Times New Roman" panose="02020603050405020304" pitchFamily="18" charset="0"/>
                <a:cs typeface="Kanit" panose="00000500000000000000" pitchFamily="2" charset="-34"/>
              </a:rPr>
              <a:t>2014 – 2017	 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Doctor’s Degree of Philosophy (Sport management) </a:t>
            </a:r>
            <a:r>
              <a:rPr lang="en-US" sz="1400" dirty="0" err="1">
                <a:ea typeface="Times New Roman" panose="02020603050405020304" pitchFamily="18" charset="0"/>
                <a:cs typeface="Kanit" panose="00000500000000000000" pitchFamily="2" charset="-34"/>
              </a:rPr>
              <a:t>Kasetsart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 University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ea typeface="Times New Roman" panose="02020603050405020304" pitchFamily="18" charset="0"/>
                <a:cs typeface="Kanit" panose="00000500000000000000" pitchFamily="2" charset="-34"/>
              </a:rPr>
              <a:t>2008 – 2009	 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Master’s Degree of Sciences (Sports sciences) Chulalongkorn University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ea typeface="Times New Roman" panose="02020603050405020304" pitchFamily="18" charset="0"/>
                <a:cs typeface="Kanit" panose="00000500000000000000" pitchFamily="2" charset="-34"/>
              </a:rPr>
              <a:t>2004 – 2007       </a:t>
            </a:r>
            <a:r>
              <a:rPr lang="th-TH" sz="1400" b="1" dirty="0">
                <a:ea typeface="Times New Roman" panose="02020603050405020304" pitchFamily="18" charset="0"/>
                <a:cs typeface="Kanit" panose="00000500000000000000" pitchFamily="2" charset="-34"/>
              </a:rPr>
              <a:t>	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Bachelor’s Degree of Sciences (Sports sciences, Coaching and Psychology sports)  </a:t>
            </a:r>
            <a:endParaRPr lang="th-TH" sz="1400" dirty="0">
              <a:ea typeface="Times New Roman" panose="02020603050405020304" pitchFamily="18" charset="0"/>
              <a:cs typeface="Kanit" panose="00000500000000000000" pitchFamily="2" charset="-34"/>
            </a:endParaRPr>
          </a:p>
          <a:p>
            <a:pPr>
              <a:lnSpc>
                <a:spcPct val="150000"/>
              </a:lnSpc>
            </a:pPr>
            <a:r>
              <a:rPr lang="th-TH" sz="1400" dirty="0">
                <a:ea typeface="Times New Roman" panose="02020603050405020304" pitchFamily="18" charset="0"/>
                <a:cs typeface="Kanit" panose="00000500000000000000" pitchFamily="2" charset="-34"/>
              </a:rPr>
              <a:t>		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(1</a:t>
            </a:r>
            <a:r>
              <a:rPr lang="en-US" sz="1400" baseline="30000" dirty="0">
                <a:ea typeface="Times New Roman" panose="02020603050405020304" pitchFamily="18" charset="0"/>
                <a:cs typeface="Kanit" panose="00000500000000000000" pitchFamily="2" charset="-34"/>
              </a:rPr>
              <a:t>st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 Class </a:t>
            </a:r>
            <a:r>
              <a:rPr lang="en-US" sz="1400" dirty="0" err="1">
                <a:ea typeface="Times New Roman" panose="02020603050405020304" pitchFamily="18" charset="0"/>
                <a:cs typeface="Kanit" panose="00000500000000000000" pitchFamily="2" charset="-34"/>
              </a:rPr>
              <a:t>Honours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) Chulalongkorn University </a:t>
            </a:r>
          </a:p>
          <a:p>
            <a:pPr>
              <a:lnSpc>
                <a:spcPct val="150000"/>
              </a:lnSpc>
            </a:pPr>
            <a:r>
              <a:rPr lang="en-US" b="1" i="1" u="sng" dirty="0">
                <a:ea typeface="Times New Roman" panose="02020603050405020304" pitchFamily="18" charset="0"/>
                <a:cs typeface="Kanit" panose="00000500000000000000" pitchFamily="2" charset="-34"/>
              </a:rPr>
              <a:t>WORK EXPERIENCES </a:t>
            </a:r>
            <a:endParaRPr lang="en-US" dirty="0">
              <a:ea typeface="Times New Roman" panose="02020603050405020304" pitchFamily="18" charset="0"/>
              <a:cs typeface="Kanit" panose="00000500000000000000" pitchFamily="2" charset="-34"/>
            </a:endParaRPr>
          </a:p>
          <a:p>
            <a:pPr>
              <a:lnSpc>
                <a:spcPct val="150000"/>
              </a:lnSpc>
              <a:tabLst>
                <a:tab pos="1523962" algn="l"/>
              </a:tabLst>
            </a:pPr>
            <a:r>
              <a:rPr lang="en-US" sz="1400" b="1" dirty="0">
                <a:ea typeface="Times New Roman" panose="02020603050405020304" pitchFamily="18" charset="0"/>
                <a:cs typeface="Kanit" panose="00000500000000000000" pitchFamily="2" charset="-34"/>
              </a:rPr>
              <a:t>2019 – Present 	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- Assistant Member of Parliament</a:t>
            </a:r>
            <a:r>
              <a:rPr lang="en-US" sz="1400" b="1" dirty="0">
                <a:ea typeface="Times New Roman" panose="02020603050405020304" pitchFamily="18" charset="0"/>
                <a:cs typeface="Kanit" panose="00000500000000000000" pitchFamily="2" charset="-34"/>
              </a:rPr>
              <a:t>, 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the Parliament of Thailand</a:t>
            </a:r>
          </a:p>
          <a:p>
            <a:pPr>
              <a:lnSpc>
                <a:spcPct val="150000"/>
              </a:lnSpc>
              <a:tabLst>
                <a:tab pos="1523962" algn="l"/>
              </a:tabLst>
            </a:pPr>
            <a:r>
              <a:rPr lang="en-US" sz="1400" b="1" dirty="0">
                <a:ea typeface="Times New Roman" panose="02020603050405020304" pitchFamily="18" charset="0"/>
                <a:cs typeface="Kanit" panose="00000500000000000000" pitchFamily="2" charset="-34"/>
              </a:rPr>
              <a:t>2017 – Present 	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-</a:t>
            </a:r>
            <a:r>
              <a:rPr lang="en-US" sz="1400" b="1" dirty="0">
                <a:ea typeface="Times New Roman" panose="02020603050405020304" pitchFamily="18" charset="0"/>
                <a:cs typeface="Kanit" panose="00000500000000000000" pitchFamily="2" charset="-34"/>
              </a:rPr>
              <a:t> 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General Manager, Police </a:t>
            </a:r>
            <a:r>
              <a:rPr lang="en-US" sz="1400" dirty="0" err="1">
                <a:ea typeface="Times New Roman" panose="02020603050405020304" pitchFamily="18" charset="0"/>
                <a:cs typeface="Kanit" panose="00000500000000000000" pitchFamily="2" charset="-34"/>
              </a:rPr>
              <a:t>Tero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 Football club. (Thai League)</a:t>
            </a:r>
          </a:p>
          <a:p>
            <a:pPr>
              <a:lnSpc>
                <a:spcPct val="150000"/>
              </a:lnSpc>
              <a:tabLst>
                <a:tab pos="1523962" algn="l"/>
              </a:tabLst>
            </a:pPr>
            <a:r>
              <a:rPr lang="en-US" sz="1400" b="1" dirty="0">
                <a:ea typeface="Times New Roman" panose="02020603050405020304" pitchFamily="18" charset="0"/>
                <a:cs typeface="Kanit" panose="00000500000000000000" pitchFamily="2" charset="-34"/>
              </a:rPr>
              <a:t>2018 – 2019 	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- Head of Technical Department, FA Thailand</a:t>
            </a:r>
          </a:p>
          <a:p>
            <a:pPr>
              <a:lnSpc>
                <a:spcPct val="150000"/>
              </a:lnSpc>
              <a:tabLst>
                <a:tab pos="1523962" algn="l"/>
              </a:tabLst>
            </a:pPr>
            <a:r>
              <a:rPr lang="en-US" sz="1400" b="1" dirty="0">
                <a:ea typeface="Times New Roman" panose="02020603050405020304" pitchFamily="18" charset="0"/>
                <a:cs typeface="Kanit" panose="00000500000000000000" pitchFamily="2" charset="-34"/>
              </a:rPr>
              <a:t>2017 – 2018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	- Board of consultant “20 Years Master Plan project”, FA Thailand </a:t>
            </a:r>
          </a:p>
          <a:p>
            <a:pPr>
              <a:lnSpc>
                <a:spcPct val="150000"/>
              </a:lnSpc>
              <a:tabLst>
                <a:tab pos="1523962" algn="l"/>
              </a:tabLst>
            </a:pPr>
            <a:r>
              <a:rPr lang="en-US" sz="1400" b="1" dirty="0">
                <a:ea typeface="Times New Roman" panose="02020603050405020304" pitchFamily="18" charset="0"/>
                <a:cs typeface="Kanit" panose="00000500000000000000" pitchFamily="2" charset="-34"/>
              </a:rPr>
              <a:t>2016 – 2016 	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-</a:t>
            </a:r>
            <a:r>
              <a:rPr lang="en-US" sz="1400" b="1" dirty="0">
                <a:ea typeface="Times New Roman" panose="02020603050405020304" pitchFamily="18" charset="0"/>
                <a:cs typeface="Kanit" panose="00000500000000000000" pitchFamily="2" charset="-34"/>
              </a:rPr>
              <a:t> 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Assistant Team Manager, Super Power Football club. (Thai Premier League)</a:t>
            </a:r>
          </a:p>
          <a:p>
            <a:pPr>
              <a:lnSpc>
                <a:spcPct val="150000"/>
              </a:lnSpc>
              <a:tabLst>
                <a:tab pos="1523962" algn="l"/>
              </a:tabLst>
            </a:pPr>
            <a:r>
              <a:rPr lang="en-US" sz="1400" b="1" dirty="0">
                <a:ea typeface="Times New Roman" panose="02020603050405020304" pitchFamily="18" charset="0"/>
                <a:cs typeface="Kanit" panose="00000500000000000000" pitchFamily="2" charset="-34"/>
              </a:rPr>
              <a:t>2015 – 2016 	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-</a:t>
            </a:r>
            <a:r>
              <a:rPr lang="en-US" sz="1400" b="1" dirty="0">
                <a:ea typeface="Times New Roman" panose="02020603050405020304" pitchFamily="18" charset="0"/>
                <a:cs typeface="Kanit" panose="00000500000000000000" pitchFamily="2" charset="-34"/>
              </a:rPr>
              <a:t> 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Assistant Club Director, </a:t>
            </a:r>
            <a:r>
              <a:rPr lang="en-US" sz="1400" dirty="0" err="1">
                <a:ea typeface="Times New Roman" panose="02020603050405020304" pitchFamily="18" charset="0"/>
                <a:cs typeface="Kanit" panose="00000500000000000000" pitchFamily="2" charset="-34"/>
              </a:rPr>
              <a:t>Osotspa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 Football club. (Thai Premier League)</a:t>
            </a:r>
          </a:p>
          <a:p>
            <a:pPr>
              <a:lnSpc>
                <a:spcPct val="150000"/>
              </a:lnSpc>
              <a:tabLst>
                <a:tab pos="1523962" algn="l"/>
              </a:tabLst>
            </a:pPr>
            <a:r>
              <a:rPr lang="en-US" sz="1400" b="1" dirty="0">
                <a:ea typeface="Times New Roman" panose="02020603050405020304" pitchFamily="18" charset="0"/>
                <a:cs typeface="Kanit" panose="00000500000000000000" pitchFamily="2" charset="-34"/>
              </a:rPr>
              <a:t>2014 – 2015 	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-</a:t>
            </a:r>
            <a:r>
              <a:rPr lang="en-US" sz="1400" b="1" dirty="0">
                <a:ea typeface="Times New Roman" panose="02020603050405020304" pitchFamily="18" charset="0"/>
                <a:cs typeface="Kanit" panose="00000500000000000000" pitchFamily="2" charset="-34"/>
              </a:rPr>
              <a:t> 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General Manager, </a:t>
            </a:r>
            <a:r>
              <a:rPr lang="en-US" sz="1400" dirty="0" err="1">
                <a:ea typeface="Times New Roman" panose="02020603050405020304" pitchFamily="18" charset="0"/>
                <a:cs typeface="Kanit" panose="00000500000000000000" pitchFamily="2" charset="-34"/>
              </a:rPr>
              <a:t>Osotspa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 Football club. (Thai Premier League) </a:t>
            </a:r>
          </a:p>
          <a:p>
            <a:pPr marL="1800815" indent="-1800815">
              <a:lnSpc>
                <a:spcPct val="150000"/>
              </a:lnSpc>
              <a:tabLst>
                <a:tab pos="1523962" algn="l"/>
              </a:tabLst>
            </a:pPr>
            <a:r>
              <a:rPr lang="en-US" sz="1400" b="1" dirty="0">
                <a:ea typeface="Times New Roman" panose="02020603050405020304" pitchFamily="18" charset="0"/>
                <a:cs typeface="Kanit" panose="00000500000000000000" pitchFamily="2" charset="-34"/>
              </a:rPr>
              <a:t>2012 – 2013 	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-</a:t>
            </a:r>
            <a:r>
              <a:rPr lang="en-US" sz="1400" b="1" dirty="0">
                <a:ea typeface="Times New Roman" panose="02020603050405020304" pitchFamily="18" charset="0"/>
                <a:cs typeface="Kanit" panose="00000500000000000000" pitchFamily="2" charset="-34"/>
              </a:rPr>
              <a:t> 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Assistant General Manager, </a:t>
            </a:r>
            <a:r>
              <a:rPr lang="en-US" sz="1400" dirty="0" err="1">
                <a:ea typeface="Times New Roman" panose="02020603050405020304" pitchFamily="18" charset="0"/>
                <a:cs typeface="Kanit" panose="00000500000000000000" pitchFamily="2" charset="-34"/>
              </a:rPr>
              <a:t>Osotspa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 Football club. (Thai Premier League)</a:t>
            </a:r>
          </a:p>
          <a:p>
            <a:pPr>
              <a:lnSpc>
                <a:spcPct val="150000"/>
              </a:lnSpc>
              <a:tabLst>
                <a:tab pos="1523962" algn="l"/>
              </a:tabLst>
            </a:pPr>
            <a:r>
              <a:rPr lang="en-US" sz="1400" b="1" dirty="0">
                <a:ea typeface="Times New Roman" panose="02020603050405020304" pitchFamily="18" charset="0"/>
                <a:cs typeface="Kanit" panose="00000500000000000000" pitchFamily="2" charset="-34"/>
              </a:rPr>
              <a:t>2010 – 2011 	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- Head of</a:t>
            </a:r>
            <a:r>
              <a:rPr lang="en-US" sz="1400" b="1" dirty="0">
                <a:ea typeface="Times New Roman" panose="02020603050405020304" pitchFamily="18" charset="0"/>
                <a:cs typeface="Kanit" panose="00000500000000000000" pitchFamily="2" charset="-34"/>
              </a:rPr>
              <a:t> 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Sport Technique and</a:t>
            </a:r>
            <a:r>
              <a:rPr lang="en-US" sz="1400" dirty="0">
                <a:solidFill>
                  <a:srgbClr val="333333"/>
                </a:solidFill>
                <a:ea typeface="Times New Roman" panose="02020603050405020304" pitchFamily="18" charset="0"/>
                <a:cs typeface="Kanit" panose="00000500000000000000" pitchFamily="2" charset="-34"/>
              </a:rPr>
              <a:t> 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Sports Sciences, </a:t>
            </a:r>
            <a:r>
              <a:rPr lang="en-US" sz="1400" dirty="0" err="1">
                <a:ea typeface="Times New Roman" panose="02020603050405020304" pitchFamily="18" charset="0"/>
                <a:cs typeface="Kanit" panose="00000500000000000000" pitchFamily="2" charset="-34"/>
              </a:rPr>
              <a:t>Osotspa</a:t>
            </a:r>
            <a:r>
              <a:rPr lang="en-US" sz="1400" dirty="0">
                <a:ea typeface="Times New Roman" panose="02020603050405020304" pitchFamily="18" charset="0"/>
                <a:cs typeface="Kanit" panose="00000500000000000000" pitchFamily="2" charset="-34"/>
              </a:rPr>
              <a:t> M-150 Football club.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EE8164-E189-41D5-A823-AEC5F9FE3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371" y="4382899"/>
            <a:ext cx="2852263" cy="192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850E81-4C1B-4084-B085-A8130344F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562" y="2727942"/>
            <a:ext cx="4162072" cy="144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54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61" y="2003754"/>
            <a:ext cx="4031377" cy="40313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 descr="ผลการค้นหารูปภาพสำหรับ สมาคมฟุตบอลแห่งประเทศไทย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2" b="13603"/>
          <a:stretch/>
        </p:blipFill>
        <p:spPr bwMode="auto">
          <a:xfrm>
            <a:off x="5996725" y="3967886"/>
            <a:ext cx="4321324" cy="20672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Image result for thailand footb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567" y="2151350"/>
            <a:ext cx="1256928" cy="16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249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เปรียบเทียบ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800147"/>
            <a:ext cx="1080120" cy="6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ผลการค้นหารูปภาพสำหรับ AF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2830353"/>
            <a:ext cx="1008112" cy="65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ผลการค้นหารูปภาพสำหรับ ASEAN Football Fede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3678640"/>
            <a:ext cx="720080" cy="95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29" y="4824484"/>
            <a:ext cx="837577" cy="837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ผลการค้นหารูปภาพสำหรับ International Olympic Committe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872157"/>
            <a:ext cx="1152128" cy="78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ผลการค้นหารูปภาพสำหรับ oca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684" y="2742536"/>
            <a:ext cx="82114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ผลการค้นหารูปภาพสำหรับ South-East Asian Games Federation; SEAG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9" t="15339" r="25376" b="6802"/>
          <a:stretch/>
        </p:blipFill>
        <p:spPr bwMode="auto">
          <a:xfrm>
            <a:off x="8032130" y="3897919"/>
            <a:ext cx="749463" cy="7105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ผลการค้นหารูปภาพสำหรับ National Olympic Committe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682" y="4782230"/>
            <a:ext cx="616911" cy="8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2279576" y="2658481"/>
            <a:ext cx="74888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95893" y="4782229"/>
            <a:ext cx="74888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79576" y="3695759"/>
            <a:ext cx="74888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317615" y="1736239"/>
            <a:ext cx="36004" cy="41044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295893" y="1872155"/>
            <a:ext cx="19442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/>
              <a:t>ระดับโลก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279576" y="2886552"/>
            <a:ext cx="19442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/>
              <a:t>ระดับเอเชีย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279576" y="4014139"/>
            <a:ext cx="19442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/>
              <a:t>อาเซียน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79576" y="4898109"/>
            <a:ext cx="19442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/>
              <a:t>ประเทศ</a:t>
            </a:r>
          </a:p>
        </p:txBody>
      </p:sp>
    </p:spTree>
    <p:extLst>
      <p:ext uri="{BB962C8B-B14F-4D97-AF65-F5344CB8AC3E}">
        <p14:creationId xmlns:p14="http://schemas.microsoft.com/office/powerpoint/2010/main" val="3106200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2276872"/>
            <a:ext cx="8136904" cy="2808312"/>
          </a:xfrm>
        </p:spPr>
        <p:txBody>
          <a:bodyPr>
            <a:normAutofit fontScale="92500" lnSpcReduction="10000"/>
          </a:bodyPr>
          <a:lstStyle/>
          <a:p>
            <a:r>
              <a:rPr lang="th-TH" sz="4000" dirty="0"/>
              <a:t>วิสัยทัศน์</a:t>
            </a:r>
          </a:p>
          <a:p>
            <a:pPr algn="ctr"/>
            <a:br>
              <a:rPr lang="th-TH" sz="2400" dirty="0"/>
            </a:br>
            <a:r>
              <a:rPr lang="th-TH" sz="3600" dirty="0"/>
              <a:t>“มุ่งพัฒนาและ</a:t>
            </a:r>
            <a:r>
              <a:rPr lang="th-TH" sz="3600" dirty="0" err="1"/>
              <a:t>บูรณา</a:t>
            </a:r>
            <a:r>
              <a:rPr lang="th-TH" sz="3600" dirty="0"/>
              <a:t>การด้านการท่องเที่ยวและการกีฬา สร้างเสริมความเจริญเติบโตของเศรษฐกิจและสังคม ของประเทศ”</a:t>
            </a:r>
          </a:p>
          <a:p>
            <a:pPr algn="ctr"/>
            <a:r>
              <a:rPr lang="th-TH" b="0" dirty="0"/>
              <a:t>    </a:t>
            </a:r>
          </a:p>
          <a:p>
            <a:endParaRPr lang="th-TH" dirty="0"/>
          </a:p>
        </p:txBody>
      </p:sp>
      <p:pic>
        <p:nvPicPr>
          <p:cNvPr id="4" name="Content Placeholder 3" descr="C:\Users\Administrator\Desktop\logo_mots_t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3" y="-32313"/>
            <a:ext cx="6048672" cy="17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432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หน่วยงานในสังกัด</a:t>
            </a:r>
          </a:p>
        </p:txBody>
      </p:sp>
      <p:sp>
        <p:nvSpPr>
          <p:cNvPr id="4" name="AutoShape 2" descr="ผลการค้นหารูปภาพสำหรับ กระทรวงท่องเที่ยวและกีฬา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รูปภาพที่เกี่ยวข้อ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17" y="4024152"/>
            <a:ext cx="1717204" cy="177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รูปภาพที่เกี่ยวข้อ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453" y="3435733"/>
            <a:ext cx="1716783" cy="254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ผลการค้นหารูปภาพสำหรับ สถาบันการพลศึกษ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97" y="3627783"/>
            <a:ext cx="1728193" cy="227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ผลการค้นหารูปภาพสำหรับ การท่องเที่ยวแห่งประเทศไทย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395" y="2025081"/>
            <a:ext cx="1859627" cy="185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รูปภาพที่เกี่ยวข้อ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125" y="1505493"/>
            <a:ext cx="2152700" cy="251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ผลการค้นหารูปภาพสำหรับ กองบัญชาการตำรวจท่องเที่ยว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80" y="3933546"/>
            <a:ext cx="1659083" cy="19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919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"/>
          <a:stretch/>
        </p:blipFill>
        <p:spPr bwMode="auto">
          <a:xfrm>
            <a:off x="1820261" y="2410967"/>
            <a:ext cx="8820697" cy="317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85DBAF-7FA5-4E8D-843F-4107D18A1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35" y="480211"/>
            <a:ext cx="1852852" cy="273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33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5073" r="4477" b="5240"/>
          <a:stretch/>
        </p:blipFill>
        <p:spPr bwMode="auto">
          <a:xfrm>
            <a:off x="2063552" y="404664"/>
            <a:ext cx="7488832" cy="5902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132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หน่วยงานดูแล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46325" y="1862400"/>
          <a:ext cx="7350074" cy="44170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5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3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000" b="1" dirty="0"/>
                        <a:t>กีฬา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หน่วยงาน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419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/>
                        <a:t>กีฬาเป็นเลิศ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/>
                        <a:t>กีฬาอาชีพ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/>
                        <a:t>กีฬามวลชน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419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/>
                        <a:t>กีฬาพื้นฐาน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8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2" y="4335279"/>
            <a:ext cx="1312815" cy="194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รูปภาพที่เกี่ยวข้อ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72" y="2607086"/>
            <a:ext cx="1545509" cy="180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835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96927" y="2207361"/>
          <a:ext cx="7998147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E3382AA-4B28-40D1-B088-D3C7C3ECE2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014" y="171294"/>
            <a:ext cx="1832460" cy="214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34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สมาคมกีฬาประจำจังหวัด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20" b="92937" l="7807" r="92937">
                        <a14:foregroundMark x1="14126" y1="32714" x2="18216" y2="72491"/>
                        <a14:foregroundMark x1="18216" y1="72491" x2="57993" y2="84387"/>
                        <a14:foregroundMark x1="57993" y1="84387" x2="85130" y2="51673"/>
                        <a14:foregroundMark x1="85130" y1="51673" x2="72862" y2="22305"/>
                        <a14:foregroundMark x1="72862" y1="22305" x2="38290" y2="14498"/>
                        <a14:foregroundMark x1="38290" y1="14498" x2="13383" y2="34572"/>
                        <a14:foregroundMark x1="56134" y1="33457" x2="35688" y2="68773"/>
                        <a14:foregroundMark x1="35688" y1="68773" x2="74721" y2="57249"/>
                        <a14:foregroundMark x1="41636" y1="92937" x2="57249" y2="91450"/>
                        <a14:foregroundMark x1="21190" y1="15985" x2="53532" y2="6691"/>
                        <a14:foregroundMark x1="53532" y1="6691" x2="71004" y2="12639"/>
                        <a14:foregroundMark x1="9665" y1="33829" x2="8178" y2="59851"/>
                        <a14:foregroundMark x1="92565" y1="37546" x2="92937" y2="628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71" y="2243182"/>
            <a:ext cx="1737457" cy="173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รูปภาพที่เกี่ยวข้อ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46" b="99257" l="3659" r="98476">
                        <a14:foregroundMark x1="3659" y1="60223" x2="22866" y2="82900"/>
                        <a14:foregroundMark x1="41891" y1="91663" x2="50305" y2="95539"/>
                        <a14:foregroundMark x1="22866" y1="82900" x2="40475" y2="91011"/>
                        <a14:foregroundMark x1="50305" y1="95539" x2="75915" y2="84015"/>
                        <a14:foregroundMark x1="75915" y1="84015" x2="93902" y2="56877"/>
                        <a14:foregroundMark x1="93902" y1="56877" x2="94207" y2="55390"/>
                        <a14:foregroundMark x1="4573" y1="65056" x2="6707" y2="49442"/>
                        <a14:foregroundMark x1="39776" y1="96057" x2="64634" y2="93680"/>
                        <a14:foregroundMark x1="33537" y1="96654" x2="35357" y2="96480"/>
                        <a14:foregroundMark x1="64634" y1="93680" x2="65244" y2="93680"/>
                        <a14:foregroundMark x1="45122" y1="98885" x2="55183" y2="99628"/>
                        <a14:foregroundMark x1="94207" y1="59108" x2="99085" y2="51673"/>
                        <a14:foregroundMark x1="61890" y1="73978" x2="24085" y2="62082"/>
                        <a14:foregroundMark x1="24085" y1="62082" x2="29573" y2="21933"/>
                        <a14:foregroundMark x1="29573" y1="21933" x2="63720" y2="25651"/>
                        <a14:foregroundMark x1="63720" y1="25651" x2="68598" y2="70632"/>
                        <a14:foregroundMark x1="68598" y1="70632" x2="64939" y2="76952"/>
                        <a14:foregroundMark x1="16463" y1="38662" x2="36280" y2="13011"/>
                        <a14:foregroundMark x1="36280" y1="13011" x2="47561" y2="7807"/>
                        <a14:foregroundMark x1="32622" y1="12639" x2="14634" y2="41636"/>
                        <a14:foregroundMark x1="14634" y1="41636" x2="14329" y2="45725"/>
                        <a14:foregroundMark x1="35671" y1="7807" x2="67683" y2="10037"/>
                        <a14:foregroundMark x1="67683" y1="10037" x2="84451" y2="39405"/>
                        <a14:foregroundMark x1="57622" y1="5948" x2="45732" y2="3346"/>
                        <a14:backgroundMark x1="45122" y1="0" x2="45122" y2="0"/>
                        <a14:backgroundMark x1="43598" y1="0" x2="44817" y2="0"/>
                        <a14:backgroundMark x1="33537" y1="97398" x2="33537" y2="97398"/>
                        <a14:backgroundMark x1="33841" y1="99628" x2="38415" y2="98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04" y="2409610"/>
            <a:ext cx="1819301" cy="149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รูปภาพที่เกี่ยวข้อ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35" b="89963" l="9294" r="90706">
                        <a14:foregroundMark x1="76208" y1="74349" x2="30112" y2="73234"/>
                        <a14:foregroundMark x1="30112" y1="73234" x2="15242" y2="30855"/>
                        <a14:foregroundMark x1="15242" y1="30855" x2="32714" y2="18959"/>
                        <a14:foregroundMark x1="44238" y1="7435" x2="74349" y2="18587"/>
                        <a14:foregroundMark x1="74349" y1="18587" x2="89219" y2="52045"/>
                        <a14:foregroundMark x1="89219" y1="52045" x2="89219" y2="65799"/>
                        <a14:foregroundMark x1="90706" y1="42379" x2="90706" y2="55390"/>
                        <a14:foregroundMark x1="85502" y1="67658" x2="44610" y2="83271"/>
                        <a14:foregroundMark x1="44610" y1="83271" x2="15985" y2="63941"/>
                        <a14:foregroundMark x1="15985" y1="63941" x2="15985" y2="63941"/>
                        <a14:foregroundMark x1="17844" y1="72119" x2="61338" y2="84015"/>
                        <a14:foregroundMark x1="61338" y1="84015" x2="78439" y2="76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85" y="2438819"/>
            <a:ext cx="1492745" cy="14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ผลการค้นหารูปภาพสำหรับ สมาคมกีฬาประจำจังหวัด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30" b="99149" l="3830" r="97021">
                        <a14:foregroundMark x1="14043" y1="34043" x2="62553" y2="21702"/>
                        <a14:foregroundMark x1="62553" y1="21702" x2="85106" y2="57447"/>
                        <a14:foregroundMark x1="85106" y1="57447" x2="51489" y2="86809"/>
                        <a14:foregroundMark x1="51489" y1="86809" x2="18723" y2="58723"/>
                        <a14:foregroundMark x1="18723" y1="58723" x2="19149" y2="21702"/>
                        <a14:foregroundMark x1="19149" y1="21702" x2="29787" y2="10638"/>
                        <a14:foregroundMark x1="40426" y1="15745" x2="77447" y2="26809"/>
                        <a14:foregroundMark x1="77447" y1="26809" x2="91915" y2="72766"/>
                        <a14:foregroundMark x1="44255" y1="7234" x2="82128" y2="27234"/>
                        <a14:foregroundMark x1="82128" y1="27234" x2="90213" y2="51489"/>
                        <a14:foregroundMark x1="5957" y1="44681" x2="25957" y2="74468"/>
                        <a14:foregroundMark x1="25957" y1="74468" x2="58298" y2="90638"/>
                        <a14:foregroundMark x1="58298" y1="90638" x2="78298" y2="88511"/>
                        <a14:foregroundMark x1="4255" y1="53617" x2="29787" y2="85957"/>
                        <a14:foregroundMark x1="29787" y1="85957" x2="52766" y2="95745"/>
                        <a14:foregroundMark x1="7234" y1="28085" x2="39149" y2="5957"/>
                        <a14:foregroundMark x1="39149" y1="5957" x2="53191" y2="3830"/>
                        <a14:foregroundMark x1="7660" y1="31064" x2="8511" y2="67234"/>
                        <a14:foregroundMark x1="8511" y1="67234" x2="13191" y2="73191"/>
                        <a14:foregroundMark x1="4255" y1="46809" x2="6383" y2="67234"/>
                        <a14:foregroundMark x1="30213" y1="37447" x2="65106" y2="66383"/>
                        <a14:foregroundMark x1="65106" y1="66383" x2="54894" y2="34043"/>
                        <a14:foregroundMark x1="39574" y1="35745" x2="61277" y2="68511"/>
                        <a14:foregroundMark x1="61277" y1="68511" x2="30213" y2="42553"/>
                        <a14:foregroundMark x1="30213" y1="42553" x2="67234" y2="47660"/>
                        <a14:foregroundMark x1="67234" y1="47660" x2="69362" y2="51489"/>
                        <a14:foregroundMark x1="51489" y1="30638" x2="51064" y2="70213"/>
                        <a14:foregroundMark x1="51064" y1="70213" x2="37872" y2="29787"/>
                        <a14:foregroundMark x1="37872" y1="29787" x2="45532" y2="58298"/>
                        <a14:foregroundMark x1="89787" y1="30213" x2="94468" y2="70213"/>
                        <a14:foregroundMark x1="94468" y1="70213" x2="92766" y2="73191"/>
                        <a14:foregroundMark x1="56596" y1="76596" x2="27234" y2="36596"/>
                        <a14:foregroundMark x1="27234" y1="36596" x2="31489" y2="31489"/>
                        <a14:foregroundMark x1="21702" y1="47234" x2="51489" y2="77447"/>
                        <a14:foregroundMark x1="51489" y1="77447" x2="57447" y2="79574"/>
                        <a14:foregroundMark x1="26809" y1="65106" x2="57447" y2="47234"/>
                        <a14:foregroundMark x1="57447" y1="47234" x2="74043" y2="67660"/>
                        <a14:foregroundMark x1="49787" y1="37447" x2="75745" y2="60000"/>
                        <a14:foregroundMark x1="75745" y1="60000" x2="49362" y2="34468"/>
                        <a14:foregroundMark x1="49362" y1="34468" x2="49787" y2="32340"/>
                        <a14:foregroundMark x1="55745" y1="35319" x2="59574" y2="25106"/>
                        <a14:foregroundMark x1="62979" y1="30638" x2="66383" y2="29787"/>
                        <a14:foregroundMark x1="27234" y1="44681" x2="24681" y2="45106"/>
                        <a14:foregroundMark x1="40000" y1="65106" x2="63404" y2="71489"/>
                        <a14:foregroundMark x1="25957" y1="33191" x2="66809" y2="24681"/>
                        <a14:foregroundMark x1="66809" y1="24681" x2="78723" y2="49787"/>
                        <a14:foregroundMark x1="76596" y1="37447" x2="80851" y2="49787"/>
                        <a14:foregroundMark x1="73191" y1="59574" x2="65532" y2="32766"/>
                        <a14:foregroundMark x1="30213" y1="28936" x2="57872" y2="22553"/>
                        <a14:foregroundMark x1="33617" y1="26809" x2="61702" y2="23830"/>
                        <a14:foregroundMark x1="30638" y1="25532" x2="59574" y2="18298"/>
                        <a14:foregroundMark x1="43404" y1="99149" x2="59149" y2="97021"/>
                        <a14:foregroundMark x1="95745" y1="40000" x2="97021" y2="6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413" y="2493310"/>
            <a:ext cx="1384304" cy="13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รูปภาพที่เกี่ยวข้อง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99" y="4181907"/>
            <a:ext cx="180019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ผลการค้นหารูปภาพสำหรับ สมาคมกีฬาประจำจังหวัด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155" b="90845" l="9124" r="91241">
                        <a14:foregroundMark x1="37956" y1="10915" x2="63869" y2="9859"/>
                        <a14:foregroundMark x1="49270" y1="15141" x2="47080" y2="45423"/>
                        <a14:foregroundMark x1="47080" y1="45423" x2="64964" y2="54930"/>
                        <a14:foregroundMark x1="9489" y1="35211" x2="13139" y2="70423"/>
                        <a14:foregroundMark x1="13139" y1="70423" x2="49270" y2="85915"/>
                        <a14:foregroundMark x1="49270" y1="85915" x2="77372" y2="70423"/>
                        <a14:foregroundMark x1="77372" y1="70423" x2="90146" y2="49296"/>
                        <a14:foregroundMark x1="91241" y1="42958" x2="76642" y2="77465"/>
                        <a14:foregroundMark x1="76642" y1="77465" x2="47810" y2="86268"/>
                        <a14:foregroundMark x1="89416" y1="59859" x2="58759" y2="89789"/>
                        <a14:foregroundMark x1="58759" y1="89789" x2="26642" y2="83099"/>
                        <a14:foregroundMark x1="26642" y1="83099" x2="18613" y2="72887"/>
                        <a14:foregroundMark x1="40146" y1="90845" x2="56204" y2="90493"/>
                        <a14:foregroundMark x1="64234" y1="45070" x2="70073" y2="48239"/>
                        <a14:foregroundMark x1="49635" y1="28169" x2="53285" y2="30986"/>
                        <a14:foregroundMark x1="36496" y1="68662" x2="27372" y2="35211"/>
                        <a14:foregroundMark x1="27372" y1="35211" x2="49270" y2="15493"/>
                        <a14:foregroundMark x1="32847" y1="78873" x2="14964" y2="53873"/>
                        <a14:foregroundMark x1="14964" y1="53873" x2="37591" y2="78169"/>
                        <a14:foregroundMark x1="36496" y1="66197" x2="24088" y2="38380"/>
                        <a14:foregroundMark x1="24088" y1="38380" x2="33942" y2="36268"/>
                        <a14:foregroundMark x1="27007" y1="40845" x2="40146" y2="69366"/>
                        <a14:foregroundMark x1="40146" y1="69366" x2="39051" y2="43662"/>
                        <a14:foregroundMark x1="50730" y1="24296" x2="52555" y2="32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137" y="4132733"/>
            <a:ext cx="1517633" cy="157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ผลการค้นหารูปภาพสำหรับ สมาคมกีฬาประจำจังหวัด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03" y="3963269"/>
            <a:ext cx="1912511" cy="19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ผลการค้นหารูปภาพสำหรับ สมาคมกีฬาประจำจังหวัด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897" y="2462194"/>
            <a:ext cx="1442097" cy="144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ผลการค้นหารูปภาพสำหรับ สมาคมกีฬาประจำจังหวัด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29" b="95000" l="10000" r="90000">
                        <a14:foregroundMark x1="23500" y1="25714" x2="49500" y2="9286"/>
                        <a14:foregroundMark x1="49500" y1="9286" x2="74500" y2="24286"/>
                        <a14:foregroundMark x1="74500" y1="24286" x2="75000" y2="24286"/>
                        <a14:foregroundMark x1="38500" y1="5714" x2="61000" y2="6429"/>
                        <a14:foregroundMark x1="46000" y1="1429" x2="57500" y2="2143"/>
                        <a14:foregroundMark x1="40999" y1="91456" x2="42000" y2="92857"/>
                        <a14:foregroundMark x1="18000" y1="59286" x2="31755" y2="78526"/>
                        <a14:foregroundMark x1="62337" y1="91474" x2="72136" y2="90807"/>
                        <a14:foregroundMark x1="42000" y1="92857" x2="56664" y2="91860"/>
                        <a14:foregroundMark x1="78383" y1="74193" x2="83000" y2="58571"/>
                        <a14:foregroundMark x1="15500" y1="60714" x2="30131" y2="81093"/>
                        <a14:foregroundMark x1="41719" y1="90316" x2="58109" y2="94916"/>
                        <a14:foregroundMark x1="58718" y1="96205" x2="38592" y2="95262"/>
                        <a14:foregroundMark x1="28048" y1="84388" x2="18000" y2="62857"/>
                        <a14:foregroundMark x1="18000" y1="62857" x2="18500" y2="66429"/>
                        <a14:foregroundMark x1="26805" y1="86355" x2="16000" y2="58571"/>
                        <a14:foregroundMark x1="16000" y1="58571" x2="16000" y2="58571"/>
                        <a14:backgroundMark x1="71500" y1="92857" x2="77000" y2="86429"/>
                        <a14:backgroundMark x1="24500" y1="90000" x2="36500" y2="98571"/>
                        <a14:backgroundMark x1="65500" y1="98571" x2="64500" y2="98571"/>
                        <a14:backgroundMark x1="65000" y1="97143" x2="59500" y2="9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535" y="4181907"/>
            <a:ext cx="19050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ผลการค้นหารูปภาพสำหรับ สมาคมกีฬาประจำจังหวัด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26" b="89840" l="5143" r="96000">
                        <a14:foregroundMark x1="10286" y1="60963" x2="10286" y2="60963"/>
                        <a14:foregroundMark x1="88000" y1="64171" x2="88000" y2="64171"/>
                        <a14:foregroundMark x1="96571" y1="60428" x2="96571" y2="60428"/>
                        <a14:foregroundMark x1="5143" y1="60428" x2="5143" y2="60428"/>
                        <a14:foregroundMark x1="38857" y1="22460" x2="47429" y2="56684"/>
                        <a14:foregroundMark x1="47429" y1="56684" x2="50857" y2="55615"/>
                        <a14:foregroundMark x1="43429" y1="20856" x2="57143" y2="31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45" y="4132737"/>
            <a:ext cx="1529887" cy="163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1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สมาคมกีฬาแห่งประเทศไทย</a:t>
            </a:r>
          </a:p>
        </p:txBody>
      </p:sp>
      <p:pic>
        <p:nvPicPr>
          <p:cNvPr id="8196" name="Picture 4" descr="ผลการค้นหารูปภาพสำหรับ สมาคมมวยปล้ำสมัครเล่นแห่งประเทศไทย (สปสท.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40" y="4474658"/>
            <a:ext cx="2016224" cy="158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16938476 1835151023390315 6193399553330896500 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895" l="5575" r="89895">
                        <a14:foregroundMark x1="50523" y1="52962" x2="50523" y2="52962"/>
                        <a14:foregroundMark x1="37282" y1="44599" x2="76655" y2="36934"/>
                        <a14:foregroundMark x1="76655" y1="36934" x2="77700" y2="37282"/>
                        <a14:foregroundMark x1="5575" y1="68641" x2="42857" y2="67596"/>
                        <a14:foregroundMark x1="42857" y1="67596" x2="63415" y2="68641"/>
                        <a14:foregroundMark x1="8362" y1="65854" x2="59582" y2="64460"/>
                        <a14:foregroundMark x1="5575" y1="68293" x2="11498" y2="46341"/>
                        <a14:foregroundMark x1="33798" y1="51568" x2="59582" y2="54007"/>
                        <a14:foregroundMark x1="57491" y1="49477" x2="48084" y2="37282"/>
                        <a14:foregroundMark x1="72125" y1="34843" x2="81533" y2="36934"/>
                        <a14:foregroundMark x1="67596" y1="67596" x2="86760" y2="66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63" y="4474658"/>
            <a:ext cx="1590161" cy="159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รูปภาพที่เกี่ยวข้อง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02" y="2293172"/>
            <a:ext cx="2088232" cy="197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รูปภาพที่เกี่ยวข้อง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498" y="2237661"/>
            <a:ext cx="1982583" cy="198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 descr="ผลการค้นหารูปภาพสำหรับ สมาคมกีฬาไทยแห่งประเทศไทย ในพระบรมราชูปถัมภ์ (ส.ก.ท.) โลโก้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395" y1="55901" x2="48837" y2="68323"/>
                        <a14:foregroundMark x1="45116" y1="54037" x2="65116" y2="58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53" y="2150780"/>
            <a:ext cx="1623191" cy="24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19599012 1398342006913176 9018512900196749062 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9722" y1="37500" x2="40972" y2="18056"/>
                        <a14:foregroundMark x1="40972" y1="18056" x2="78125" y2="42014"/>
                        <a14:foregroundMark x1="78125" y1="42014" x2="53125" y2="83681"/>
                        <a14:foregroundMark x1="53125" y1="83681" x2="17708" y2="67361"/>
                        <a14:foregroundMark x1="17708" y1="67361" x2="10417" y2="40278"/>
                        <a14:foregroundMark x1="36458" y1="86806" x2="77431" y2="74653"/>
                        <a14:foregroundMark x1="77431" y1="74653" x2="84028" y2="29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056" y="446140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9" descr="ผลการค้นหารูปภาพสำหรับ สมาคมกีฬาไทยแห่งประเทศไทย ในพระบรมราชูปถัมภ์ (ส.ก.ท.) โลโก้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1" descr="ผลการค้นหารูปภาพสำหรับ สมาคมกีฬาไทยแห่งประเทศไทย ในพระบรมราชูปถัมภ์ (ส.ก.ท.) โลโก้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75" b="92411" l="21875" r="77679">
                        <a14:foregroundMark x1="23661" y1="78571" x2="21875" y2="58929"/>
                        <a14:foregroundMark x1="33482" y1="87500" x2="66071" y2="92411"/>
                        <a14:foregroundMark x1="66071" y1="92411" x2="66964" y2="88839"/>
                        <a14:foregroundMark x1="77232" y1="74554" x2="77232" y2="59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83" r="15070"/>
          <a:stretch/>
        </p:blipFill>
        <p:spPr bwMode="auto">
          <a:xfrm>
            <a:off x="8913992" y="2498230"/>
            <a:ext cx="1064525" cy="156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6" name="Picture 24" descr="ผลการค้นหารูปภาพสำหรับ สมาคมกีฬาไทยแห่งประเทศไทย ในพระบรมราชูปถัมภ์ (ส.ก.ท.) โลโก้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33" b="90000" l="8939" r="89385">
                        <a14:foregroundMark x1="36313" y1="11333" x2="69274" y2="13667"/>
                        <a14:foregroundMark x1="38547" y1="8000" x2="65922" y2="8667"/>
                        <a14:foregroundMark x1="44693" y1="4000" x2="57542" y2="3333"/>
                        <a14:foregroundMark x1="17877" y1="59333" x2="70391" y2="53333"/>
                        <a14:foregroundMark x1="70391" y1="53333" x2="85475" y2="58000"/>
                        <a14:foregroundMark x1="24022" y1="50667" x2="25140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993" y="2458986"/>
            <a:ext cx="1170781" cy="196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ผลการค้นหารูปภาพสำหรับ สมาคมกีฬาไทยแห่งประเทศไทย ในพระบรมราชูปถัมภ์ (ส.ก.ท.) โลโก้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837" y="4535822"/>
            <a:ext cx="1356935" cy="135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รูปภาพที่เกี่ยวข้อง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018" b="96875" l="4000" r="99556">
                        <a14:foregroundMark x1="9333" y1="27232" x2="12000" y2="71429"/>
                        <a14:foregroundMark x1="12000" y1="71429" x2="44444" y2="87500"/>
                        <a14:foregroundMark x1="44444" y1="87500" x2="84000" y2="74554"/>
                        <a14:foregroundMark x1="84000" y1="74554" x2="91556" y2="29911"/>
                        <a14:foregroundMark x1="91556" y1="29911" x2="57333" y2="7143"/>
                        <a14:foregroundMark x1="57333" y1="7143" x2="14667" y2="20536"/>
                        <a14:foregroundMark x1="14667" y1="20536" x2="8889" y2="26786"/>
                        <a14:foregroundMark x1="44000" y1="72321" x2="60444" y2="78571"/>
                        <a14:foregroundMark x1="41333" y1="79911" x2="56000" y2="81696"/>
                        <a14:foregroundMark x1="38222" y1="77232" x2="40889" y2="70089"/>
                        <a14:foregroundMark x1="5333" y1="37946" x2="16000" y2="74554"/>
                        <a14:foregroundMark x1="16000" y1="74554" x2="56444" y2="94196"/>
                        <a14:foregroundMark x1="56444" y1="94196" x2="68444" y2="94196"/>
                        <a14:foregroundMark x1="13778" y1="21429" x2="49778" y2="7589"/>
                        <a14:foregroundMark x1="49778" y1="7589" x2="83111" y2="20536"/>
                        <a14:foregroundMark x1="83111" y1="20536" x2="93778" y2="58929"/>
                        <a14:foregroundMark x1="93778" y1="58929" x2="88000" y2="76339"/>
                        <a14:foregroundMark x1="93333" y1="30357" x2="99556" y2="49107"/>
                        <a14:foregroundMark x1="32444" y1="7143" x2="69333" y2="8929"/>
                        <a14:foregroundMark x1="69333" y1="8929" x2="83556" y2="19643"/>
                        <a14:foregroundMark x1="13333" y1="18304" x2="48000" y2="5804"/>
                        <a14:foregroundMark x1="48000" y1="5804" x2="70667" y2="9821"/>
                        <a14:foregroundMark x1="44000" y1="4464" x2="61333" y2="5804"/>
                        <a14:foregroundMark x1="4444" y1="37500" x2="16000" y2="74554"/>
                        <a14:foregroundMark x1="16000" y1="74554" x2="45333" y2="94196"/>
                        <a14:foregroundMark x1="45333" y1="94196" x2="63556" y2="96875"/>
                        <a14:foregroundMark x1="64889" y1="94196" x2="86667" y2="80357"/>
                        <a14:foregroundMark x1="84889" y1="77232" x2="84000" y2="79018"/>
                        <a14:foregroundMark x1="43556" y1="96875" x2="13778" y2="76786"/>
                        <a14:foregroundMark x1="13778" y1="76786" x2="4000" y2="41518"/>
                        <a14:foregroundMark x1="4000" y1="41518" x2="16889" y2="26786"/>
                        <a14:foregroundMark x1="8444" y1="30357" x2="12444" y2="35268"/>
                        <a14:foregroundMark x1="12444" y1="30357" x2="12444" y2="30357"/>
                        <a14:foregroundMark x1="10667" y1="28571" x2="10667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27" y="4585023"/>
            <a:ext cx="1362991" cy="135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รูปภาพที่เกี่ยวข้อง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191" b="89362" l="9375" r="89286">
                        <a14:foregroundMark x1="26339" y1="69504" x2="26339" y2="69504"/>
                        <a14:foregroundMark x1="23214" y1="70567" x2="23214" y2="70567"/>
                        <a14:foregroundMark x1="23214" y1="72340" x2="23214" y2="72340"/>
                        <a14:foregroundMark x1="49554" y1="16312" x2="49554" y2="16312"/>
                        <a14:foregroundMark x1="49554" y1="14184" x2="49554" y2="14184"/>
                        <a14:foregroundMark x1="65179" y1="33688" x2="65179" y2="33688"/>
                        <a14:foregroundMark x1="66071" y1="28723" x2="66071" y2="28723"/>
                        <a14:foregroundMark x1="66071" y1="24113" x2="66071" y2="24113"/>
                        <a14:foregroundMark x1="34375" y1="32979" x2="34375" y2="32979"/>
                        <a14:foregroundMark x1="30804" y1="29787" x2="30804" y2="29787"/>
                        <a14:foregroundMark x1="33036" y1="22695" x2="33036" y2="22695"/>
                        <a14:foregroundMark x1="34375" y1="18085" x2="34375" y2="18085"/>
                        <a14:foregroundMark x1="37054" y1="14184" x2="37054" y2="14184"/>
                        <a14:foregroundMark x1="37054" y1="10284" x2="37054" y2="10284"/>
                        <a14:foregroundMark x1="39732" y1="8156" x2="39732" y2="8156"/>
                        <a14:foregroundMark x1="42411" y1="4610" x2="42411" y2="4610"/>
                        <a14:foregroundMark x1="45089" y1="3901" x2="45089" y2="3901"/>
                        <a14:foregroundMark x1="49554" y1="3191" x2="49554" y2="3191"/>
                        <a14:foregroundMark x1="53571" y1="4965" x2="53571" y2="4965"/>
                        <a14:foregroundMark x1="62054" y1="13830" x2="62054" y2="13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06" y="2458986"/>
            <a:ext cx="1240237" cy="15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4" name="Picture 32" descr="รูปภาพที่เกี่ยวข้อง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3" y="2584718"/>
            <a:ext cx="1495419" cy="148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7" name="Picture 35" descr="รูปภาพที่เกี่ยวข้อง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57" y="4275697"/>
            <a:ext cx="1643892" cy="164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67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386C-CE20-443E-AF1C-6C6AD5A1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Essent of Football</a:t>
            </a:r>
            <a:r>
              <a:rPr lang="th-TH" sz="4000" b="1" dirty="0"/>
              <a:t> (หลักการของกีฬาฟุตบอล)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336F0-5226-4C54-AEEB-8064E9F86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3600" b="1" dirty="0"/>
              <a:t>จุดมุ่งหมายของรายวิชา </a:t>
            </a:r>
          </a:p>
          <a:p>
            <a:pPr lvl="1"/>
            <a:r>
              <a:rPr lang="th-TH" sz="3200" dirty="0"/>
              <a:t>นักศึกษามีความรู้พื้นฐานที่จำเป็นและเกี่ยวข้องกับกีฬาฟุตบอล เพื่อเตรียมพร้อมในการศึกษาระดับบัณฑิตศึกษา</a:t>
            </a:r>
          </a:p>
          <a:p>
            <a:r>
              <a:rPr lang="th-TH" sz="3600" b="1" dirty="0"/>
              <a:t>วัตถุประสงค์ในการพัฒนา/ปรับปรุงรายวิชา</a:t>
            </a:r>
          </a:p>
          <a:p>
            <a:pPr lvl="1"/>
            <a:r>
              <a:rPr lang="th-TH" sz="3200" dirty="0"/>
              <a:t>เพื่อให้นักศึกษามีฐานความรู้ที่เป็นรูปธรรมในการศึกษาวิชาอื่น ๆ ในสาขาการจัดการฟุตบอลอาชีพ</a:t>
            </a:r>
          </a:p>
          <a:p>
            <a:pPr lvl="1"/>
            <a:r>
              <a:rPr lang="th-TH" sz="3200" dirty="0"/>
              <a:t>เพื่อให้นักศึกษาสามารถประยุกต์ฐานความรู้ในวิชานี้เพื่อแก้ปัญหาที่เกิดขึ้นในสาขาการจัดการฟุตบอลอาชีพ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729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94ACAA-20D3-43FE-AE10-0D5C5E4B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13" y="352537"/>
            <a:ext cx="10994760" cy="814428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โครงสร้างองค์กรด้านทางกีฬาฟุตบอล แบบภาพรวม</a:t>
            </a:r>
            <a:endParaRPr lang="en-US" sz="3733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20" name="Picture 19" descr="A picture containing food&#10;&#10;Description automatically generated">
            <a:extLst>
              <a:ext uri="{FF2B5EF4-FFF2-40B4-BE49-F238E27FC236}">
                <a16:creationId xmlns:a16="http://schemas.microsoft.com/office/drawing/2014/main" id="{C690F452-66FD-4ABF-9F39-EBF114C9B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23" y="5314120"/>
            <a:ext cx="977821" cy="1041964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52D94077-97EF-4085-BBFD-372A2173B9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14" y="5417894"/>
            <a:ext cx="853801" cy="834416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CBCE18DE-D784-401A-9211-E079A09CCB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82" y="5417895"/>
            <a:ext cx="769580" cy="769580"/>
          </a:xfrm>
          <a:prstGeom prst="rect">
            <a:avLst/>
          </a:prstGeom>
        </p:spPr>
      </p:pic>
      <p:pic>
        <p:nvPicPr>
          <p:cNvPr id="12" name="Picture 11" descr="A picture containing food&#10;&#10;Description automatically generated">
            <a:extLst>
              <a:ext uri="{FF2B5EF4-FFF2-40B4-BE49-F238E27FC236}">
                <a16:creationId xmlns:a16="http://schemas.microsoft.com/office/drawing/2014/main" id="{87DA0EF7-B745-49D4-BC14-EB43EF6E6B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1267" r="9868" b="9868"/>
          <a:stretch/>
        </p:blipFill>
        <p:spPr>
          <a:xfrm>
            <a:off x="2460937" y="2196884"/>
            <a:ext cx="793627" cy="793625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EB2756-7C33-418C-A21D-DE6435B9D8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17" y="4566525"/>
            <a:ext cx="716128" cy="716128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908BFF5A-225A-4D8D-8C4E-3C5FD33550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84" y="4582621"/>
            <a:ext cx="716128" cy="716128"/>
          </a:xfrm>
          <a:prstGeom prst="rect">
            <a:avLst/>
          </a:prstGeom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896CAF-C4EA-4AF3-9C78-699C6FEBCA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56" y="4582621"/>
            <a:ext cx="716128" cy="716128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0BEFE8-8179-4046-9029-A6005EF9626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77" y="4582621"/>
            <a:ext cx="716128" cy="716128"/>
          </a:xfrm>
          <a:prstGeom prst="rect">
            <a:avLst/>
          </a:prstGeom>
        </p:spPr>
      </p:pic>
      <p:pic>
        <p:nvPicPr>
          <p:cNvPr id="50" name="Picture 49" descr="A drawing of a face&#10;&#10;Description automatically generated">
            <a:extLst>
              <a:ext uri="{FF2B5EF4-FFF2-40B4-BE49-F238E27FC236}">
                <a16:creationId xmlns:a16="http://schemas.microsoft.com/office/drawing/2014/main" id="{7C832D02-B5C4-4921-AB27-25A179F6E4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75" y="1690483"/>
            <a:ext cx="1294001" cy="1112199"/>
          </a:xfrm>
          <a:prstGeom prst="rect">
            <a:avLst/>
          </a:prstGeom>
        </p:spPr>
      </p:pic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C83A90-7A86-46FA-85A9-5E3EC8FB1AF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3" r="13762"/>
          <a:stretch/>
        </p:blipFill>
        <p:spPr>
          <a:xfrm>
            <a:off x="7096464" y="3473309"/>
            <a:ext cx="798108" cy="1122755"/>
          </a:xfrm>
          <a:prstGeom prst="rect">
            <a:avLst/>
          </a:prstGeom>
        </p:spPr>
      </p:pic>
      <p:pic>
        <p:nvPicPr>
          <p:cNvPr id="23" name="Picture 22" descr="A picture containing clock&#10;&#10;Description automatically generated">
            <a:extLst>
              <a:ext uri="{FF2B5EF4-FFF2-40B4-BE49-F238E27FC236}">
                <a16:creationId xmlns:a16="http://schemas.microsoft.com/office/drawing/2014/main" id="{B15F0CE4-1A47-4184-8B54-75B6921A21C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23" y="3600031"/>
            <a:ext cx="1992700" cy="811841"/>
          </a:xfrm>
          <a:prstGeom prst="rect">
            <a:avLst/>
          </a:prstGeom>
        </p:spPr>
      </p:pic>
      <p:pic>
        <p:nvPicPr>
          <p:cNvPr id="24" name="Picture 23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E004EFD-F23F-48B9-9F5C-096982E4286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r="8951"/>
          <a:stretch/>
        </p:blipFill>
        <p:spPr>
          <a:xfrm>
            <a:off x="9509097" y="1690483"/>
            <a:ext cx="1125577" cy="1271473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D23E5FBE-5A3C-4D64-AE9D-AADDB96E594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54" y="1687591"/>
            <a:ext cx="1145372" cy="11453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86BC98-2294-40F3-A582-BC6ABD2227D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3" t="32575" r="24255" b="30020"/>
          <a:stretch/>
        </p:blipFill>
        <p:spPr>
          <a:xfrm>
            <a:off x="3713116" y="1569987"/>
            <a:ext cx="1191101" cy="6268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DD17EDB-78A3-4AF5-9B1B-C8E1AC21B3C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04" y="2326947"/>
            <a:ext cx="1128413" cy="427668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6515EB-3892-40C9-B290-111BF5EA40A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7" t="24022" r="29125" b="38867"/>
          <a:stretch/>
        </p:blipFill>
        <p:spPr>
          <a:xfrm>
            <a:off x="2315527" y="1569987"/>
            <a:ext cx="1084447" cy="547371"/>
          </a:xfrm>
          <a:prstGeom prst="rect">
            <a:avLst/>
          </a:prstGeom>
        </p:spPr>
      </p:pic>
      <p:pic>
        <p:nvPicPr>
          <p:cNvPr id="16" name="Picture 15" descr="A picture containing text, person, outdoor, sport&#10;&#10;Description automatically generated">
            <a:extLst>
              <a:ext uri="{FF2B5EF4-FFF2-40B4-BE49-F238E27FC236}">
                <a16:creationId xmlns:a16="http://schemas.microsoft.com/office/drawing/2014/main" id="{1CD1E7CD-4769-4535-87DB-89C3BD9FD48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97" y="1540658"/>
            <a:ext cx="940880" cy="1332913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13A0C65-F528-4E4F-AE9B-8B50826D9347}"/>
              </a:ext>
            </a:extLst>
          </p:cNvPr>
          <p:cNvSpPr/>
          <p:nvPr/>
        </p:nvSpPr>
        <p:spPr>
          <a:xfrm>
            <a:off x="1043466" y="1374114"/>
            <a:ext cx="4176057" cy="166961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5F0A93E-91C8-448E-846A-AE17CE3976AF}"/>
              </a:ext>
            </a:extLst>
          </p:cNvPr>
          <p:cNvSpPr/>
          <p:nvPr/>
        </p:nvSpPr>
        <p:spPr>
          <a:xfrm>
            <a:off x="7835628" y="1374115"/>
            <a:ext cx="3184564" cy="166961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9D37E1C-7D26-42C3-BFFF-9D667AF47AD5}"/>
              </a:ext>
            </a:extLst>
          </p:cNvPr>
          <p:cNvSpPr/>
          <p:nvPr/>
        </p:nvSpPr>
        <p:spPr>
          <a:xfrm>
            <a:off x="1999787" y="3054957"/>
            <a:ext cx="2324601" cy="583380"/>
          </a:xfrm>
          <a:prstGeom prst="round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67" dirty="0">
                <a:latin typeface="Kanit" panose="00000500000000000000" pitchFamily="2" charset="-34"/>
                <a:cs typeface="Kanit" panose="00000500000000000000" pitchFamily="2" charset="-34"/>
              </a:rPr>
              <a:t>ผู้ควบคุมกำกับต่างประเทศ</a:t>
            </a:r>
            <a:endParaRPr lang="en-US" sz="1867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FAFC299-89A9-4891-8368-6E1EFFE969B3}"/>
              </a:ext>
            </a:extLst>
          </p:cNvPr>
          <p:cNvSpPr/>
          <p:nvPr/>
        </p:nvSpPr>
        <p:spPr>
          <a:xfrm>
            <a:off x="8316187" y="3065516"/>
            <a:ext cx="2324601" cy="583380"/>
          </a:xfrm>
          <a:prstGeom prst="round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67" dirty="0">
                <a:latin typeface="Kanit" panose="00000500000000000000" pitchFamily="2" charset="-34"/>
                <a:cs typeface="Kanit" panose="00000500000000000000" pitchFamily="2" charset="-34"/>
              </a:rPr>
              <a:t>ผู้ควบคุมกำกับภายในประเทศ</a:t>
            </a:r>
            <a:endParaRPr lang="en-US" sz="1867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19686B1-99B8-43A5-B9D1-A97DC9362846}"/>
              </a:ext>
            </a:extLst>
          </p:cNvPr>
          <p:cNvSpPr/>
          <p:nvPr/>
        </p:nvSpPr>
        <p:spPr>
          <a:xfrm>
            <a:off x="4552814" y="1415876"/>
            <a:ext cx="3712057" cy="4991101"/>
          </a:xfrm>
          <a:custGeom>
            <a:avLst/>
            <a:gdLst>
              <a:gd name="connsiteX0" fmla="*/ 128587 w 2807493"/>
              <a:gd name="connsiteY0" fmla="*/ 1500188 h 3750469"/>
              <a:gd name="connsiteX1" fmla="*/ 750093 w 2807493"/>
              <a:gd name="connsiteY1" fmla="*/ 1500188 h 3750469"/>
              <a:gd name="connsiteX2" fmla="*/ 721518 w 2807493"/>
              <a:gd name="connsiteY2" fmla="*/ 0 h 3750469"/>
              <a:gd name="connsiteX3" fmla="*/ 2321718 w 2807493"/>
              <a:gd name="connsiteY3" fmla="*/ 35719 h 3750469"/>
              <a:gd name="connsiteX4" fmla="*/ 2257425 w 2807493"/>
              <a:gd name="connsiteY4" fmla="*/ 1450181 h 3750469"/>
              <a:gd name="connsiteX5" fmla="*/ 2807493 w 2807493"/>
              <a:gd name="connsiteY5" fmla="*/ 1514475 h 3750469"/>
              <a:gd name="connsiteX6" fmla="*/ 2786062 w 2807493"/>
              <a:gd name="connsiteY6" fmla="*/ 3750469 h 3750469"/>
              <a:gd name="connsiteX7" fmla="*/ 0 w 2807493"/>
              <a:gd name="connsiteY7" fmla="*/ 3743325 h 3750469"/>
              <a:gd name="connsiteX8" fmla="*/ 128587 w 2807493"/>
              <a:gd name="connsiteY8" fmla="*/ 1500188 h 3750469"/>
              <a:gd name="connsiteX0" fmla="*/ 128587 w 2807493"/>
              <a:gd name="connsiteY0" fmla="*/ 1500188 h 3750469"/>
              <a:gd name="connsiteX1" fmla="*/ 750093 w 2807493"/>
              <a:gd name="connsiteY1" fmla="*/ 1500188 h 3750469"/>
              <a:gd name="connsiteX2" fmla="*/ 721518 w 2807493"/>
              <a:gd name="connsiteY2" fmla="*/ 0 h 3750469"/>
              <a:gd name="connsiteX3" fmla="*/ 2321718 w 2807493"/>
              <a:gd name="connsiteY3" fmla="*/ 35719 h 3750469"/>
              <a:gd name="connsiteX4" fmla="*/ 2293144 w 2807493"/>
              <a:gd name="connsiteY4" fmla="*/ 1485900 h 3750469"/>
              <a:gd name="connsiteX5" fmla="*/ 2807493 w 2807493"/>
              <a:gd name="connsiteY5" fmla="*/ 1514475 h 3750469"/>
              <a:gd name="connsiteX6" fmla="*/ 2786062 w 2807493"/>
              <a:gd name="connsiteY6" fmla="*/ 3750469 h 3750469"/>
              <a:gd name="connsiteX7" fmla="*/ 0 w 2807493"/>
              <a:gd name="connsiteY7" fmla="*/ 3743325 h 3750469"/>
              <a:gd name="connsiteX8" fmla="*/ 128587 w 2807493"/>
              <a:gd name="connsiteY8" fmla="*/ 1500188 h 3750469"/>
              <a:gd name="connsiteX0" fmla="*/ 128587 w 2807493"/>
              <a:gd name="connsiteY0" fmla="*/ 1500188 h 3750469"/>
              <a:gd name="connsiteX1" fmla="*/ 750093 w 2807493"/>
              <a:gd name="connsiteY1" fmla="*/ 1500188 h 3750469"/>
              <a:gd name="connsiteX2" fmla="*/ 721518 w 2807493"/>
              <a:gd name="connsiteY2" fmla="*/ 0 h 3750469"/>
              <a:gd name="connsiteX3" fmla="*/ 2321718 w 2807493"/>
              <a:gd name="connsiteY3" fmla="*/ 35719 h 3750469"/>
              <a:gd name="connsiteX4" fmla="*/ 2286000 w 2807493"/>
              <a:gd name="connsiteY4" fmla="*/ 1535906 h 3750469"/>
              <a:gd name="connsiteX5" fmla="*/ 2807493 w 2807493"/>
              <a:gd name="connsiteY5" fmla="*/ 1514475 h 3750469"/>
              <a:gd name="connsiteX6" fmla="*/ 2786062 w 2807493"/>
              <a:gd name="connsiteY6" fmla="*/ 3750469 h 3750469"/>
              <a:gd name="connsiteX7" fmla="*/ 0 w 2807493"/>
              <a:gd name="connsiteY7" fmla="*/ 3743325 h 3750469"/>
              <a:gd name="connsiteX8" fmla="*/ 128587 w 2807493"/>
              <a:gd name="connsiteY8" fmla="*/ 1500188 h 3750469"/>
              <a:gd name="connsiteX0" fmla="*/ 128587 w 2807493"/>
              <a:gd name="connsiteY0" fmla="*/ 1500188 h 3750469"/>
              <a:gd name="connsiteX1" fmla="*/ 750093 w 2807493"/>
              <a:gd name="connsiteY1" fmla="*/ 1500188 h 3750469"/>
              <a:gd name="connsiteX2" fmla="*/ 721518 w 2807493"/>
              <a:gd name="connsiteY2" fmla="*/ 0 h 3750469"/>
              <a:gd name="connsiteX3" fmla="*/ 2321718 w 2807493"/>
              <a:gd name="connsiteY3" fmla="*/ 35719 h 3750469"/>
              <a:gd name="connsiteX4" fmla="*/ 2257425 w 2807493"/>
              <a:gd name="connsiteY4" fmla="*/ 1471613 h 3750469"/>
              <a:gd name="connsiteX5" fmla="*/ 2807493 w 2807493"/>
              <a:gd name="connsiteY5" fmla="*/ 1514475 h 3750469"/>
              <a:gd name="connsiteX6" fmla="*/ 2786062 w 2807493"/>
              <a:gd name="connsiteY6" fmla="*/ 3750469 h 3750469"/>
              <a:gd name="connsiteX7" fmla="*/ 0 w 2807493"/>
              <a:gd name="connsiteY7" fmla="*/ 3743325 h 3750469"/>
              <a:gd name="connsiteX8" fmla="*/ 128587 w 2807493"/>
              <a:gd name="connsiteY8" fmla="*/ 1500188 h 3750469"/>
              <a:gd name="connsiteX0" fmla="*/ 128587 w 2807493"/>
              <a:gd name="connsiteY0" fmla="*/ 1500188 h 3750469"/>
              <a:gd name="connsiteX1" fmla="*/ 750093 w 2807493"/>
              <a:gd name="connsiteY1" fmla="*/ 1500188 h 3750469"/>
              <a:gd name="connsiteX2" fmla="*/ 721518 w 2807493"/>
              <a:gd name="connsiteY2" fmla="*/ 0 h 3750469"/>
              <a:gd name="connsiteX3" fmla="*/ 2321718 w 2807493"/>
              <a:gd name="connsiteY3" fmla="*/ 35719 h 3750469"/>
              <a:gd name="connsiteX4" fmla="*/ 2293144 w 2807493"/>
              <a:gd name="connsiteY4" fmla="*/ 1507331 h 3750469"/>
              <a:gd name="connsiteX5" fmla="*/ 2807493 w 2807493"/>
              <a:gd name="connsiteY5" fmla="*/ 1514475 h 3750469"/>
              <a:gd name="connsiteX6" fmla="*/ 2786062 w 2807493"/>
              <a:gd name="connsiteY6" fmla="*/ 3750469 h 3750469"/>
              <a:gd name="connsiteX7" fmla="*/ 0 w 2807493"/>
              <a:gd name="connsiteY7" fmla="*/ 3743325 h 3750469"/>
              <a:gd name="connsiteX8" fmla="*/ 128587 w 2807493"/>
              <a:gd name="connsiteY8" fmla="*/ 1500188 h 3750469"/>
              <a:gd name="connsiteX0" fmla="*/ 128587 w 2807493"/>
              <a:gd name="connsiteY0" fmla="*/ 1500188 h 3750469"/>
              <a:gd name="connsiteX1" fmla="*/ 692943 w 2807493"/>
              <a:gd name="connsiteY1" fmla="*/ 1500188 h 3750469"/>
              <a:gd name="connsiteX2" fmla="*/ 721518 w 2807493"/>
              <a:gd name="connsiteY2" fmla="*/ 0 h 3750469"/>
              <a:gd name="connsiteX3" fmla="*/ 2321718 w 2807493"/>
              <a:gd name="connsiteY3" fmla="*/ 35719 h 3750469"/>
              <a:gd name="connsiteX4" fmla="*/ 2293144 w 2807493"/>
              <a:gd name="connsiteY4" fmla="*/ 1507331 h 3750469"/>
              <a:gd name="connsiteX5" fmla="*/ 2807493 w 2807493"/>
              <a:gd name="connsiteY5" fmla="*/ 1514475 h 3750469"/>
              <a:gd name="connsiteX6" fmla="*/ 2786062 w 2807493"/>
              <a:gd name="connsiteY6" fmla="*/ 3750469 h 3750469"/>
              <a:gd name="connsiteX7" fmla="*/ 0 w 2807493"/>
              <a:gd name="connsiteY7" fmla="*/ 3743325 h 3750469"/>
              <a:gd name="connsiteX8" fmla="*/ 128587 w 2807493"/>
              <a:gd name="connsiteY8" fmla="*/ 1500188 h 3750469"/>
              <a:gd name="connsiteX0" fmla="*/ 28575 w 2807493"/>
              <a:gd name="connsiteY0" fmla="*/ 1500188 h 3750469"/>
              <a:gd name="connsiteX1" fmla="*/ 692943 w 2807493"/>
              <a:gd name="connsiteY1" fmla="*/ 1500188 h 3750469"/>
              <a:gd name="connsiteX2" fmla="*/ 721518 w 2807493"/>
              <a:gd name="connsiteY2" fmla="*/ 0 h 3750469"/>
              <a:gd name="connsiteX3" fmla="*/ 2321718 w 2807493"/>
              <a:gd name="connsiteY3" fmla="*/ 35719 h 3750469"/>
              <a:gd name="connsiteX4" fmla="*/ 2293144 w 2807493"/>
              <a:gd name="connsiteY4" fmla="*/ 1507331 h 3750469"/>
              <a:gd name="connsiteX5" fmla="*/ 2807493 w 2807493"/>
              <a:gd name="connsiteY5" fmla="*/ 1514475 h 3750469"/>
              <a:gd name="connsiteX6" fmla="*/ 2786062 w 2807493"/>
              <a:gd name="connsiteY6" fmla="*/ 3750469 h 3750469"/>
              <a:gd name="connsiteX7" fmla="*/ 0 w 2807493"/>
              <a:gd name="connsiteY7" fmla="*/ 3743325 h 3750469"/>
              <a:gd name="connsiteX8" fmla="*/ 28575 w 2807493"/>
              <a:gd name="connsiteY8" fmla="*/ 1500188 h 3750469"/>
              <a:gd name="connsiteX0" fmla="*/ 28575 w 2807493"/>
              <a:gd name="connsiteY0" fmla="*/ 1500188 h 3750469"/>
              <a:gd name="connsiteX1" fmla="*/ 692943 w 2807493"/>
              <a:gd name="connsiteY1" fmla="*/ 1500188 h 3750469"/>
              <a:gd name="connsiteX2" fmla="*/ 721518 w 2807493"/>
              <a:gd name="connsiteY2" fmla="*/ 0 h 3750469"/>
              <a:gd name="connsiteX3" fmla="*/ 2321718 w 2807493"/>
              <a:gd name="connsiteY3" fmla="*/ 35719 h 3750469"/>
              <a:gd name="connsiteX4" fmla="*/ 2293144 w 2807493"/>
              <a:gd name="connsiteY4" fmla="*/ 1507331 h 3750469"/>
              <a:gd name="connsiteX5" fmla="*/ 2807493 w 2807493"/>
              <a:gd name="connsiteY5" fmla="*/ 1514475 h 3750469"/>
              <a:gd name="connsiteX6" fmla="*/ 2786062 w 2807493"/>
              <a:gd name="connsiteY6" fmla="*/ 3750469 h 3750469"/>
              <a:gd name="connsiteX7" fmla="*/ 0 w 2807493"/>
              <a:gd name="connsiteY7" fmla="*/ 3743325 h 3750469"/>
              <a:gd name="connsiteX8" fmla="*/ 28575 w 2807493"/>
              <a:gd name="connsiteY8" fmla="*/ 1500188 h 3750469"/>
              <a:gd name="connsiteX0" fmla="*/ 28575 w 2807493"/>
              <a:gd name="connsiteY0" fmla="*/ 1500188 h 3750469"/>
              <a:gd name="connsiteX1" fmla="*/ 692943 w 2807493"/>
              <a:gd name="connsiteY1" fmla="*/ 1500188 h 3750469"/>
              <a:gd name="connsiteX2" fmla="*/ 721518 w 2807493"/>
              <a:gd name="connsiteY2" fmla="*/ 0 h 3750469"/>
              <a:gd name="connsiteX3" fmla="*/ 2321718 w 2807493"/>
              <a:gd name="connsiteY3" fmla="*/ 7144 h 3750469"/>
              <a:gd name="connsiteX4" fmla="*/ 2293144 w 2807493"/>
              <a:gd name="connsiteY4" fmla="*/ 1507331 h 3750469"/>
              <a:gd name="connsiteX5" fmla="*/ 2807493 w 2807493"/>
              <a:gd name="connsiteY5" fmla="*/ 1514475 h 3750469"/>
              <a:gd name="connsiteX6" fmla="*/ 2786062 w 2807493"/>
              <a:gd name="connsiteY6" fmla="*/ 3750469 h 3750469"/>
              <a:gd name="connsiteX7" fmla="*/ 0 w 2807493"/>
              <a:gd name="connsiteY7" fmla="*/ 3743325 h 3750469"/>
              <a:gd name="connsiteX8" fmla="*/ 28575 w 2807493"/>
              <a:gd name="connsiteY8" fmla="*/ 1500188 h 3750469"/>
              <a:gd name="connsiteX0" fmla="*/ 28575 w 2821781"/>
              <a:gd name="connsiteY0" fmla="*/ 1500188 h 3750469"/>
              <a:gd name="connsiteX1" fmla="*/ 692943 w 2821781"/>
              <a:gd name="connsiteY1" fmla="*/ 1500188 h 3750469"/>
              <a:gd name="connsiteX2" fmla="*/ 721518 w 2821781"/>
              <a:gd name="connsiteY2" fmla="*/ 0 h 3750469"/>
              <a:gd name="connsiteX3" fmla="*/ 2321718 w 2821781"/>
              <a:gd name="connsiteY3" fmla="*/ 7144 h 3750469"/>
              <a:gd name="connsiteX4" fmla="*/ 2293144 w 2821781"/>
              <a:gd name="connsiteY4" fmla="*/ 1507331 h 3750469"/>
              <a:gd name="connsiteX5" fmla="*/ 2807493 w 2821781"/>
              <a:gd name="connsiteY5" fmla="*/ 1514475 h 3750469"/>
              <a:gd name="connsiteX6" fmla="*/ 2821781 w 2821781"/>
              <a:gd name="connsiteY6" fmla="*/ 3750469 h 3750469"/>
              <a:gd name="connsiteX7" fmla="*/ 0 w 2821781"/>
              <a:gd name="connsiteY7" fmla="*/ 3743325 h 3750469"/>
              <a:gd name="connsiteX8" fmla="*/ 28575 w 2821781"/>
              <a:gd name="connsiteY8" fmla="*/ 1500188 h 3750469"/>
              <a:gd name="connsiteX0" fmla="*/ 28575 w 2807992"/>
              <a:gd name="connsiteY0" fmla="*/ 1500188 h 3743325"/>
              <a:gd name="connsiteX1" fmla="*/ 692943 w 2807992"/>
              <a:gd name="connsiteY1" fmla="*/ 1500188 h 3743325"/>
              <a:gd name="connsiteX2" fmla="*/ 721518 w 2807992"/>
              <a:gd name="connsiteY2" fmla="*/ 0 h 3743325"/>
              <a:gd name="connsiteX3" fmla="*/ 2321718 w 2807992"/>
              <a:gd name="connsiteY3" fmla="*/ 7144 h 3743325"/>
              <a:gd name="connsiteX4" fmla="*/ 2293144 w 2807992"/>
              <a:gd name="connsiteY4" fmla="*/ 1507331 h 3743325"/>
              <a:gd name="connsiteX5" fmla="*/ 2807493 w 2807992"/>
              <a:gd name="connsiteY5" fmla="*/ 1514475 h 3743325"/>
              <a:gd name="connsiteX6" fmla="*/ 2786062 w 2807992"/>
              <a:gd name="connsiteY6" fmla="*/ 3721894 h 3743325"/>
              <a:gd name="connsiteX7" fmla="*/ 0 w 2807992"/>
              <a:gd name="connsiteY7" fmla="*/ 3743325 h 3743325"/>
              <a:gd name="connsiteX8" fmla="*/ 28575 w 2807992"/>
              <a:gd name="connsiteY8" fmla="*/ 1500188 h 3743325"/>
              <a:gd name="connsiteX0" fmla="*/ 28575 w 2821781"/>
              <a:gd name="connsiteY0" fmla="*/ 1500188 h 3764757"/>
              <a:gd name="connsiteX1" fmla="*/ 692943 w 2821781"/>
              <a:gd name="connsiteY1" fmla="*/ 1500188 h 3764757"/>
              <a:gd name="connsiteX2" fmla="*/ 721518 w 2821781"/>
              <a:gd name="connsiteY2" fmla="*/ 0 h 3764757"/>
              <a:gd name="connsiteX3" fmla="*/ 2321718 w 2821781"/>
              <a:gd name="connsiteY3" fmla="*/ 7144 h 3764757"/>
              <a:gd name="connsiteX4" fmla="*/ 2293144 w 2821781"/>
              <a:gd name="connsiteY4" fmla="*/ 1507331 h 3764757"/>
              <a:gd name="connsiteX5" fmla="*/ 2807493 w 2821781"/>
              <a:gd name="connsiteY5" fmla="*/ 1514475 h 3764757"/>
              <a:gd name="connsiteX6" fmla="*/ 2821781 w 2821781"/>
              <a:gd name="connsiteY6" fmla="*/ 3764757 h 3764757"/>
              <a:gd name="connsiteX7" fmla="*/ 0 w 2821781"/>
              <a:gd name="connsiteY7" fmla="*/ 3743325 h 3764757"/>
              <a:gd name="connsiteX8" fmla="*/ 28575 w 2821781"/>
              <a:gd name="connsiteY8" fmla="*/ 1500188 h 3764757"/>
              <a:gd name="connsiteX0" fmla="*/ 28575 w 2821781"/>
              <a:gd name="connsiteY0" fmla="*/ 1500188 h 3743325"/>
              <a:gd name="connsiteX1" fmla="*/ 692943 w 2821781"/>
              <a:gd name="connsiteY1" fmla="*/ 1500188 h 3743325"/>
              <a:gd name="connsiteX2" fmla="*/ 721518 w 2821781"/>
              <a:gd name="connsiteY2" fmla="*/ 0 h 3743325"/>
              <a:gd name="connsiteX3" fmla="*/ 2321718 w 2821781"/>
              <a:gd name="connsiteY3" fmla="*/ 7144 h 3743325"/>
              <a:gd name="connsiteX4" fmla="*/ 2293144 w 2821781"/>
              <a:gd name="connsiteY4" fmla="*/ 1507331 h 3743325"/>
              <a:gd name="connsiteX5" fmla="*/ 2807493 w 2821781"/>
              <a:gd name="connsiteY5" fmla="*/ 1514475 h 3743325"/>
              <a:gd name="connsiteX6" fmla="*/ 2821781 w 2821781"/>
              <a:gd name="connsiteY6" fmla="*/ 3729039 h 3743325"/>
              <a:gd name="connsiteX7" fmla="*/ 0 w 2821781"/>
              <a:gd name="connsiteY7" fmla="*/ 3743325 h 3743325"/>
              <a:gd name="connsiteX8" fmla="*/ 28575 w 2821781"/>
              <a:gd name="connsiteY8" fmla="*/ 1500188 h 3743325"/>
              <a:gd name="connsiteX0" fmla="*/ 28575 w 2821781"/>
              <a:gd name="connsiteY0" fmla="*/ 1500188 h 3743326"/>
              <a:gd name="connsiteX1" fmla="*/ 692943 w 2821781"/>
              <a:gd name="connsiteY1" fmla="*/ 1500188 h 3743326"/>
              <a:gd name="connsiteX2" fmla="*/ 721518 w 2821781"/>
              <a:gd name="connsiteY2" fmla="*/ 0 h 3743326"/>
              <a:gd name="connsiteX3" fmla="*/ 2321718 w 2821781"/>
              <a:gd name="connsiteY3" fmla="*/ 7144 h 3743326"/>
              <a:gd name="connsiteX4" fmla="*/ 2293144 w 2821781"/>
              <a:gd name="connsiteY4" fmla="*/ 1507331 h 3743326"/>
              <a:gd name="connsiteX5" fmla="*/ 2807493 w 2821781"/>
              <a:gd name="connsiteY5" fmla="*/ 1514475 h 3743326"/>
              <a:gd name="connsiteX6" fmla="*/ 2821781 w 2821781"/>
              <a:gd name="connsiteY6" fmla="*/ 3743326 h 3743326"/>
              <a:gd name="connsiteX7" fmla="*/ 0 w 2821781"/>
              <a:gd name="connsiteY7" fmla="*/ 3743325 h 3743326"/>
              <a:gd name="connsiteX8" fmla="*/ 28575 w 2821781"/>
              <a:gd name="connsiteY8" fmla="*/ 1500188 h 3743326"/>
              <a:gd name="connsiteX0" fmla="*/ 28575 w 2821781"/>
              <a:gd name="connsiteY0" fmla="*/ 1500188 h 3743326"/>
              <a:gd name="connsiteX1" fmla="*/ 692943 w 2821781"/>
              <a:gd name="connsiteY1" fmla="*/ 1500188 h 3743326"/>
              <a:gd name="connsiteX2" fmla="*/ 721518 w 2821781"/>
              <a:gd name="connsiteY2" fmla="*/ 0 h 3743326"/>
              <a:gd name="connsiteX3" fmla="*/ 2278856 w 2821781"/>
              <a:gd name="connsiteY3" fmla="*/ 7144 h 3743326"/>
              <a:gd name="connsiteX4" fmla="*/ 2293144 w 2821781"/>
              <a:gd name="connsiteY4" fmla="*/ 1507331 h 3743326"/>
              <a:gd name="connsiteX5" fmla="*/ 2807493 w 2821781"/>
              <a:gd name="connsiteY5" fmla="*/ 1514475 h 3743326"/>
              <a:gd name="connsiteX6" fmla="*/ 2821781 w 2821781"/>
              <a:gd name="connsiteY6" fmla="*/ 3743326 h 3743326"/>
              <a:gd name="connsiteX7" fmla="*/ 0 w 2821781"/>
              <a:gd name="connsiteY7" fmla="*/ 3743325 h 3743326"/>
              <a:gd name="connsiteX8" fmla="*/ 28575 w 2821781"/>
              <a:gd name="connsiteY8" fmla="*/ 1500188 h 3743326"/>
              <a:gd name="connsiteX0" fmla="*/ 28575 w 2821781"/>
              <a:gd name="connsiteY0" fmla="*/ 1500188 h 3743326"/>
              <a:gd name="connsiteX1" fmla="*/ 692943 w 2821781"/>
              <a:gd name="connsiteY1" fmla="*/ 1500188 h 3743326"/>
              <a:gd name="connsiteX2" fmla="*/ 721518 w 2821781"/>
              <a:gd name="connsiteY2" fmla="*/ 0 h 3743326"/>
              <a:gd name="connsiteX3" fmla="*/ 2300287 w 2821781"/>
              <a:gd name="connsiteY3" fmla="*/ 7144 h 3743326"/>
              <a:gd name="connsiteX4" fmla="*/ 2293144 w 2821781"/>
              <a:gd name="connsiteY4" fmla="*/ 1507331 h 3743326"/>
              <a:gd name="connsiteX5" fmla="*/ 2807493 w 2821781"/>
              <a:gd name="connsiteY5" fmla="*/ 1514475 h 3743326"/>
              <a:gd name="connsiteX6" fmla="*/ 2821781 w 2821781"/>
              <a:gd name="connsiteY6" fmla="*/ 3743326 h 3743326"/>
              <a:gd name="connsiteX7" fmla="*/ 0 w 2821781"/>
              <a:gd name="connsiteY7" fmla="*/ 3743325 h 3743326"/>
              <a:gd name="connsiteX8" fmla="*/ 28575 w 2821781"/>
              <a:gd name="connsiteY8" fmla="*/ 1500188 h 374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1781" h="3743326">
                <a:moveTo>
                  <a:pt x="28575" y="1500188"/>
                </a:moveTo>
                <a:lnTo>
                  <a:pt x="692943" y="1500188"/>
                </a:lnTo>
                <a:lnTo>
                  <a:pt x="721518" y="0"/>
                </a:lnTo>
                <a:lnTo>
                  <a:pt x="2300287" y="7144"/>
                </a:lnTo>
                <a:lnTo>
                  <a:pt x="2293144" y="1507331"/>
                </a:lnTo>
                <a:lnTo>
                  <a:pt x="2807493" y="1514475"/>
                </a:lnTo>
                <a:cubicBezTo>
                  <a:pt x="2812256" y="2259806"/>
                  <a:pt x="2817018" y="2997995"/>
                  <a:pt x="2821781" y="3743326"/>
                </a:cubicBezTo>
                <a:lnTo>
                  <a:pt x="0" y="3743325"/>
                </a:lnTo>
                <a:lnTo>
                  <a:pt x="28575" y="1500188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18620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5FA9D-017C-4AB1-A896-DFAD2F34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43" y="434499"/>
            <a:ext cx="10416918" cy="677237"/>
          </a:xfrm>
        </p:spPr>
        <p:txBody>
          <a:bodyPr>
            <a:noAutofit/>
          </a:bodyPr>
          <a:lstStyle/>
          <a:p>
            <a:r>
              <a:rPr lang="th-TH" sz="3200" dirty="0">
                <a:latin typeface="Kanit" panose="00000500000000000000" pitchFamily="2" charset="-34"/>
                <a:cs typeface="Kanit" panose="00000500000000000000" pitchFamily="2" charset="-34"/>
              </a:rPr>
              <a:t>กฎหมาย และระเบียบการจัดการแข่งขัน ระดับ อาชีพ</a:t>
            </a:r>
            <a:endParaRPr lang="en-US" sz="32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1AEACB-5AD6-45AF-A28E-36293E33F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6" y="1563563"/>
            <a:ext cx="1051012" cy="1051011"/>
          </a:xfrm>
          <a:prstGeom prst="rect">
            <a:avLst/>
          </a:prstGeom>
        </p:spPr>
      </p:pic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BEB387F6-7506-4460-87C4-5FDA29B9F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28" y="1543033"/>
            <a:ext cx="1083671" cy="931417"/>
          </a:xfrm>
          <a:prstGeom prst="rect">
            <a:avLst/>
          </a:prstGeom>
        </p:spPr>
      </p:pic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02F0DF84-AE15-43D6-AD8B-D0E6FAB9C1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57" y="1557204"/>
            <a:ext cx="1718181" cy="700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D76C48-9CEB-47FD-9F94-AE6D8726E9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74" y="1568734"/>
            <a:ext cx="797264" cy="9314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7D81DF-4FD4-4DE9-952B-87F05AB6BD92}"/>
              </a:ext>
            </a:extLst>
          </p:cNvPr>
          <p:cNvSpPr/>
          <p:nvPr/>
        </p:nvSpPr>
        <p:spPr>
          <a:xfrm>
            <a:off x="504751" y="2645667"/>
            <a:ext cx="2912667" cy="1898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1.</a:t>
            </a:r>
            <a:r>
              <a:rPr lang="th-TH" sz="1467" dirty="0">
                <a:latin typeface="Kanit" panose="00000500000000000000" pitchFamily="2" charset="-34"/>
                <a:cs typeface="Kanit" panose="00000500000000000000" pitchFamily="2" charset="-34"/>
              </a:rPr>
              <a:t>พรบ.การกีฬาแห่งประเทศไทย</a:t>
            </a:r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endParaRPr lang="th-TH" sz="1467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sz="1467" dirty="0">
                <a:latin typeface="Kanit" panose="00000500000000000000" pitchFamily="2" charset="-34"/>
                <a:cs typeface="Kanit" panose="00000500000000000000" pitchFamily="2" charset="-34"/>
              </a:rPr>
              <a:t>พ.ศ. </a:t>
            </a:r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2558</a:t>
            </a:r>
          </a:p>
          <a:p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2.</a:t>
            </a:r>
            <a:r>
              <a:rPr lang="th-TH" sz="1467" dirty="0">
                <a:latin typeface="Kanit" panose="00000500000000000000" pitchFamily="2" charset="-34"/>
                <a:cs typeface="Kanit" panose="00000500000000000000" pitchFamily="2" charset="-34"/>
              </a:rPr>
              <a:t>พรบ.ส่งเสริมกีฬาอาชีพ พ.ศ.</a:t>
            </a:r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2556 </a:t>
            </a:r>
            <a:endParaRPr lang="th-TH" sz="1467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sz="1467" dirty="0">
                <a:latin typeface="Kanit" panose="00000500000000000000" pitchFamily="2" charset="-34"/>
                <a:cs typeface="Kanit" panose="00000500000000000000" pitchFamily="2" charset="-34"/>
              </a:rPr>
              <a:t>แก้ไขเพิ่มเติม โดย คสช.ที่ </a:t>
            </a:r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63/2559</a:t>
            </a:r>
            <a:endParaRPr lang="th-TH" sz="1467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3.</a:t>
            </a:r>
            <a:r>
              <a:rPr lang="th-TH" sz="1467" dirty="0">
                <a:latin typeface="Kanit" panose="00000500000000000000" pitchFamily="2" charset="-34"/>
                <a:cs typeface="Kanit" panose="00000500000000000000" pitchFamily="2" charset="-34"/>
              </a:rPr>
              <a:t>ประกาศกรรมการกีฬาอาชีพ เรื่อง กำหนดชนิดหรือประเภทกีฬาที่เป็นอาชีพ พ.ศ.</a:t>
            </a:r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2561</a:t>
            </a:r>
          </a:p>
          <a:p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4.</a:t>
            </a:r>
            <a:r>
              <a:rPr lang="th-TH" sz="1467" dirty="0">
                <a:latin typeface="Kanit" panose="00000500000000000000" pitchFamily="2" charset="-34"/>
                <a:cs typeface="Kanit" panose="00000500000000000000" pitchFamily="2" charset="-34"/>
              </a:rPr>
              <a:t>ประกาศคณะกรรมการกีฬาอาชีพ </a:t>
            </a:r>
          </a:p>
          <a:p>
            <a:r>
              <a:rPr lang="th-TH" sz="1467" dirty="0">
                <a:latin typeface="Kanit" panose="00000500000000000000" pitchFamily="2" charset="-34"/>
                <a:cs typeface="Kanit" panose="00000500000000000000" pitchFamily="2" charset="-34"/>
              </a:rPr>
              <a:t>เรื่อง  การกําหนดบุคลากรกีฬาอาชีพ พ.ศ.</a:t>
            </a:r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2559</a:t>
            </a:r>
            <a:endParaRPr lang="th-TH" sz="1467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757B27-ACFA-4EE6-9C22-95F3C6D32FAC}"/>
              </a:ext>
            </a:extLst>
          </p:cNvPr>
          <p:cNvSpPr/>
          <p:nvPr/>
        </p:nvSpPr>
        <p:spPr>
          <a:xfrm>
            <a:off x="3573446" y="2574085"/>
            <a:ext cx="2912667" cy="144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1.</a:t>
            </a:r>
            <a:r>
              <a:rPr lang="th-TH" sz="1467" dirty="0">
                <a:latin typeface="Kanit" panose="00000500000000000000" pitchFamily="2" charset="-34"/>
                <a:cs typeface="Kanit" panose="00000500000000000000" pitchFamily="2" charset="-34"/>
              </a:rPr>
              <a:t>ข้อบังคับลักษณะปกครอง ของ </a:t>
            </a:r>
          </a:p>
          <a:p>
            <a:r>
              <a:rPr lang="th-TH" sz="1467" dirty="0">
                <a:latin typeface="Kanit" panose="00000500000000000000" pitchFamily="2" charset="-34"/>
                <a:cs typeface="Kanit" panose="00000500000000000000" pitchFamily="2" charset="-34"/>
              </a:rPr>
              <a:t>สมาคมกีฬาฟุตบอลแห่งประเทศไทย พ.ศ.</a:t>
            </a:r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2558 </a:t>
            </a:r>
            <a:r>
              <a:rPr lang="th-TH" sz="1467" dirty="0">
                <a:latin typeface="Kanit" panose="00000500000000000000" pitchFamily="2" charset="-34"/>
                <a:cs typeface="Kanit" panose="00000500000000000000" pitchFamily="2" charset="-34"/>
              </a:rPr>
              <a:t>แก้ไขเพิ่มเติม(ครั้งที่ </a:t>
            </a:r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4</a:t>
            </a:r>
            <a:r>
              <a:rPr lang="th-TH" sz="1467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467" dirty="0">
                <a:latin typeface="Kanit" panose="00000500000000000000" pitchFamily="2" charset="-34"/>
                <a:cs typeface="Kanit" panose="00000500000000000000" pitchFamily="2" charset="-34"/>
              </a:rPr>
              <a:t>พ.ศ.</a:t>
            </a:r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2562</a:t>
            </a:r>
          </a:p>
          <a:p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2.CLUB LICENSING REGULATIONS</a:t>
            </a:r>
          </a:p>
          <a:p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3.</a:t>
            </a:r>
            <a:r>
              <a:rPr lang="th-TH" sz="1467" dirty="0">
                <a:latin typeface="Kanit" panose="00000500000000000000" pitchFamily="2" charset="-34"/>
                <a:cs typeface="Kanit" panose="00000500000000000000" pitchFamily="2" charset="-34"/>
              </a:rPr>
              <a:t>ระเบียบว่าด้วยการลงโทษวินัยมารยาท สมาคมกีฬาฟุตบอลแห่งประเทศไทย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DD52B6-6E46-4B81-A033-D35B63FAB3B7}"/>
              </a:ext>
            </a:extLst>
          </p:cNvPr>
          <p:cNvSpPr/>
          <p:nvPr/>
        </p:nvSpPr>
        <p:spPr>
          <a:xfrm>
            <a:off x="8911402" y="2583695"/>
            <a:ext cx="2912667" cy="2124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1.</a:t>
            </a:r>
            <a:r>
              <a:rPr lang="th-TH" sz="1467" dirty="0">
                <a:latin typeface="Kanit" panose="00000500000000000000" pitchFamily="2" charset="-34"/>
                <a:cs typeface="Kanit" panose="00000500000000000000" pitchFamily="2" charset="-34"/>
              </a:rPr>
              <a:t>พรบ.ส่งเสริมกีฬาอาชีพ พ.ศ.</a:t>
            </a:r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2556 </a:t>
            </a:r>
            <a:endParaRPr lang="th-TH" sz="1467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sz="1467" dirty="0">
                <a:latin typeface="Kanit" panose="00000500000000000000" pitchFamily="2" charset="-34"/>
                <a:cs typeface="Kanit" panose="00000500000000000000" pitchFamily="2" charset="-34"/>
              </a:rPr>
              <a:t>แก้ไขเพิ่มเติม โดย คสช.ที่ </a:t>
            </a:r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63/2559</a:t>
            </a:r>
          </a:p>
          <a:p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2.</a:t>
            </a:r>
            <a:r>
              <a:rPr lang="th-TH" sz="1467" dirty="0">
                <a:latin typeface="Kanit" panose="00000500000000000000" pitchFamily="2" charset="-34"/>
                <a:cs typeface="Kanit" panose="00000500000000000000" pitchFamily="2" charset="-34"/>
              </a:rPr>
              <a:t>กฎหมายแพ่ง และพาณิชย์</a:t>
            </a:r>
          </a:p>
          <a:p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3.</a:t>
            </a:r>
            <a:r>
              <a:rPr lang="th-TH" sz="1467" dirty="0">
                <a:latin typeface="Kanit" panose="00000500000000000000" pitchFamily="2" charset="-34"/>
                <a:cs typeface="Kanit" panose="00000500000000000000" pitchFamily="2" charset="-34"/>
              </a:rPr>
              <a:t>กฎหมายแรงงาน</a:t>
            </a:r>
          </a:p>
          <a:p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4.FIFA </a:t>
            </a:r>
          </a:p>
          <a:p>
            <a:pPr marL="228594" indent="-228594">
              <a:buFontTx/>
              <a:buChar char="-"/>
            </a:pPr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FIFA on the status and transfer of players</a:t>
            </a:r>
          </a:p>
          <a:p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   </a:t>
            </a:r>
            <a:r>
              <a:rPr lang="th-TH" sz="1467" dirty="0"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FIFA TMS</a:t>
            </a:r>
            <a:r>
              <a:rPr lang="th-TH" sz="1467" dirty="0">
                <a:latin typeface="Kanit" panose="00000500000000000000" pitchFamily="2" charset="-34"/>
                <a:cs typeface="Kanit" panose="00000500000000000000" pitchFamily="2" charset="-34"/>
              </a:rPr>
              <a:t>,การคุ้มครองนักกีฬาต่างชาติ)</a:t>
            </a:r>
          </a:p>
          <a:p>
            <a:r>
              <a:rPr lang="en-US" sz="1467" dirty="0">
                <a:latin typeface="Kanit" panose="00000500000000000000" pitchFamily="2" charset="-34"/>
                <a:cs typeface="Kanit" panose="00000500000000000000" pitchFamily="2" charset="-34"/>
              </a:rPr>
              <a:t>- Regulation on the Status and Transfer of Player </a:t>
            </a:r>
          </a:p>
          <a:p>
            <a:pPr marL="228594" indent="-228594">
              <a:buFontTx/>
              <a:buChar char="-"/>
            </a:pPr>
            <a:endParaRPr lang="en-US" sz="1467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24" name="Picture 23" descr="A picture containing food&#10;&#10;Description automatically generated">
            <a:extLst>
              <a:ext uri="{FF2B5EF4-FFF2-40B4-BE49-F238E27FC236}">
                <a16:creationId xmlns:a16="http://schemas.microsoft.com/office/drawing/2014/main" id="{0C8CC30D-3612-406F-A765-3EDD79F37C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1267" r="9868" b="9868"/>
          <a:stretch/>
        </p:blipFill>
        <p:spPr>
          <a:xfrm>
            <a:off x="10237324" y="1557203"/>
            <a:ext cx="942948" cy="942948"/>
          </a:xfrm>
          <a:prstGeom prst="rect">
            <a:avLst/>
          </a:prstGeom>
        </p:spPr>
      </p:pic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81BB18F-AF1C-4B76-911D-EA754D44DE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24" y="2439824"/>
            <a:ext cx="860527" cy="1219200"/>
          </a:xfrm>
          <a:prstGeom prst="rect">
            <a:avLst/>
          </a:prstGeom>
        </p:spPr>
      </p:pic>
      <p:pic>
        <p:nvPicPr>
          <p:cNvPr id="21" name="Picture 2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66D03B0-742D-496B-8672-23968AB61C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58" y="4963833"/>
            <a:ext cx="874748" cy="1219200"/>
          </a:xfrm>
          <a:prstGeom prst="rect">
            <a:avLst/>
          </a:prstGeom>
        </p:spPr>
      </p:pic>
      <p:pic>
        <p:nvPicPr>
          <p:cNvPr id="25" name="Picture 2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C9191908-0535-4BFD-93B7-AD7AD68C81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57" y="3695943"/>
            <a:ext cx="863240" cy="1219200"/>
          </a:xfrm>
          <a:prstGeom prst="rect">
            <a:avLst/>
          </a:prstGeom>
        </p:spPr>
      </p:pic>
      <p:pic>
        <p:nvPicPr>
          <p:cNvPr id="26" name="Picture 25" descr="Graphical user interface&#10;&#10;Description automatically generated">
            <a:extLst>
              <a:ext uri="{FF2B5EF4-FFF2-40B4-BE49-F238E27FC236}">
                <a16:creationId xmlns:a16="http://schemas.microsoft.com/office/drawing/2014/main" id="{7A891555-91C0-48F4-8916-3DBE5A50DB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704" y="3695943"/>
            <a:ext cx="864347" cy="1219200"/>
          </a:xfrm>
          <a:prstGeom prst="rect">
            <a:avLst/>
          </a:prstGeom>
        </p:spPr>
      </p:pic>
      <p:pic>
        <p:nvPicPr>
          <p:cNvPr id="27" name="Picture 26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DE163D73-0E46-4008-9142-AB65E930D76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96" y="2448644"/>
            <a:ext cx="866445" cy="1219200"/>
          </a:xfrm>
          <a:prstGeom prst="rect">
            <a:avLst/>
          </a:prstGeom>
        </p:spPr>
      </p:pic>
      <p:pic>
        <p:nvPicPr>
          <p:cNvPr id="28" name="Picture 2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74B6F76-579F-4649-A4D2-E5B1B0ED9B8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70" y="5238847"/>
            <a:ext cx="864140" cy="1219200"/>
          </a:xfrm>
          <a:prstGeom prst="rect">
            <a:avLst/>
          </a:prstGeom>
        </p:spPr>
      </p:pic>
      <p:pic>
        <p:nvPicPr>
          <p:cNvPr id="29" name="Picture 28" descr="Text, letter&#10;&#10;Description automatically generated">
            <a:extLst>
              <a:ext uri="{FF2B5EF4-FFF2-40B4-BE49-F238E27FC236}">
                <a16:creationId xmlns:a16="http://schemas.microsoft.com/office/drawing/2014/main" id="{CC44FB84-067E-4B67-BBFD-AF26BC2CBA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66" y="5238847"/>
            <a:ext cx="863311" cy="1219200"/>
          </a:xfrm>
          <a:prstGeom prst="rect">
            <a:avLst/>
          </a:prstGeom>
        </p:spPr>
      </p:pic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FF930F7-F618-4C7B-BFB5-18C14BA68C5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62" y="5231395"/>
            <a:ext cx="876287" cy="1234104"/>
          </a:xfrm>
          <a:prstGeom prst="rect">
            <a:avLst/>
          </a:prstGeom>
        </p:spPr>
      </p:pic>
      <p:pic>
        <p:nvPicPr>
          <p:cNvPr id="31" name="Picture 30" descr="A picture containing food&#10;&#10;Description automatically generated">
            <a:extLst>
              <a:ext uri="{FF2B5EF4-FFF2-40B4-BE49-F238E27FC236}">
                <a16:creationId xmlns:a16="http://schemas.microsoft.com/office/drawing/2014/main" id="{70BD7AAE-C740-4007-9722-19AFF5620C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1267" r="9868" b="9868"/>
          <a:stretch/>
        </p:blipFill>
        <p:spPr>
          <a:xfrm>
            <a:off x="10807954" y="5505730"/>
            <a:ext cx="793627" cy="793625"/>
          </a:xfrm>
          <a:prstGeom prst="rect">
            <a:avLst/>
          </a:prstGeom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C8EE69-7131-4436-A213-597FECBD144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7" t="24022" r="29125" b="38867"/>
          <a:stretch/>
        </p:blipFill>
        <p:spPr>
          <a:xfrm>
            <a:off x="9589192" y="5676356"/>
            <a:ext cx="1084447" cy="547371"/>
          </a:xfrm>
          <a:prstGeom prst="rect">
            <a:avLst/>
          </a:prstGeom>
        </p:spPr>
      </p:pic>
      <p:pic>
        <p:nvPicPr>
          <p:cNvPr id="33" name="Picture 32" descr="A picture containing text, person, outdoor, sport&#10;&#10;Description automatically generated">
            <a:extLst>
              <a:ext uri="{FF2B5EF4-FFF2-40B4-BE49-F238E27FC236}">
                <a16:creationId xmlns:a16="http://schemas.microsoft.com/office/drawing/2014/main" id="{076A229E-E9EE-4458-B939-5F1879D5B4A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77" y="5173400"/>
            <a:ext cx="954379" cy="122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99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8085-1FFF-44DD-A144-D794D923C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th-TH" sz="5400" dirty="0"/>
              <a:t>วิทยากร </a:t>
            </a:r>
            <a:r>
              <a:rPr lang="en-US" sz="4000" dirty="0">
                <a:latin typeface="Dubai Light" panose="020B0303030403030204" pitchFamily="34" charset="-78"/>
                <a:cs typeface="Dubai Light" panose="020B0303030403030204" pitchFamily="34" charset="-78"/>
              </a:rPr>
              <a:t>3</a:t>
            </a:r>
            <a:r>
              <a:rPr lang="en-US" sz="5400" dirty="0"/>
              <a:t> </a:t>
            </a:r>
            <a:r>
              <a:rPr lang="th-TH" sz="5400" dirty="0"/>
              <a:t>ท่าน</a:t>
            </a:r>
            <a:endParaRPr lang="en-US" sz="5400" dirty="0"/>
          </a:p>
        </p:txBody>
      </p:sp>
      <p:graphicFrame>
        <p:nvGraphicFramePr>
          <p:cNvPr id="5" name="Content Placeholder 2" descr="SmartArt Process Diagram">
            <a:extLst>
              <a:ext uri="{FF2B5EF4-FFF2-40B4-BE49-F238E27FC236}">
                <a16:creationId xmlns:a16="http://schemas.microsoft.com/office/drawing/2014/main" id="{60233515-42BF-4401-AB7F-458C06159D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775409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CCE0405-5A05-4404-8124-40BD7C3AF3B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000" r="18143"/>
          <a:stretch/>
        </p:blipFill>
        <p:spPr>
          <a:xfrm>
            <a:off x="2706130" y="2457449"/>
            <a:ext cx="1456295" cy="16507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62FBFC-1225-46B9-8B3E-1DA85113FC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6087" y="2457449"/>
            <a:ext cx="1172812" cy="1577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6D98FF-0ACF-4DB6-B197-6FCF36F7B85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0955" r="37340" b="44113"/>
          <a:stretch/>
        </p:blipFill>
        <p:spPr>
          <a:xfrm>
            <a:off x="9658351" y="2450392"/>
            <a:ext cx="1368768" cy="160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7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2FBCD-DE17-432B-BFCC-9ECE52160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/>
              <a:t>คำอธิบายรายวิชา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25491-9613-4E3E-BDD1-57F337E0C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200" dirty="0"/>
              <a:t>องค์ความรู้เกี่ยวกับ กฎ กติกา ระเบียบและข้อบังคับ ที่กำหนดโดย สหพันธ์ฟุตบอลนานาชาติ </a:t>
            </a:r>
            <a:r>
              <a:rPr lang="en-US" sz="3200" dirty="0"/>
              <a:t>(FIFA) </a:t>
            </a:r>
            <a:r>
              <a:rPr lang="th-TH" sz="3200" dirty="0"/>
              <a:t>เพื่อใช้ในการแข่งขันระดับสากล ความรู้เกี่ยวกับกีฬาฟุตบอล การแข่งขัน ข้อบังคับทางเทคนิคทีมที่เข้าร่วมการแข่งขัน เจ้าหน้าที่การแข่งขัน องค์การผู้จัดการแข่งขัน สมาคมผู้จัดการแข่งขัน สิทธิประโยชน์ทางการค้า การบริหารจัดการ การให้สัตยาบัน และการอนุมัติ ภาคผนวก ตารางการแข่งขัน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39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649BB-329D-4785-8CA7-A0CD74FF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/>
              <a:t>หลักการ (</a:t>
            </a:r>
            <a:r>
              <a:rPr lang="en-US" sz="4000" b="1" dirty="0"/>
              <a:t>principle</a:t>
            </a:r>
            <a:r>
              <a:rPr lang="th-TH" sz="4000" b="1" dirty="0"/>
              <a:t>)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CC0E2-A7AD-44BE-B5C3-C6E0BE0F7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200" dirty="0"/>
              <a:t>สาระสำคัญที่ยึดถือเป็นแนวปฏิบัติ</a:t>
            </a:r>
          </a:p>
          <a:p>
            <a:pPr algn="thaiDist"/>
            <a:r>
              <a:rPr lang="th-TH" sz="3200" dirty="0"/>
              <a:t>หลักการคือข้อเสนอหรือค่านิยมที่เป็นแนวทางสำหรับพฤติกรรมหรือการประเมิน ในกฎหมายมันเป็นกฎที่จะต้องมีหรือมักจะปฏิบัติตาม สามารถปฏิบัติตามอย่างพึงประสงค์ หรืออาจเป็นผลสืบเนื่องของบางสิ่งอย่างหลีกเลี่ยงไม่ได้ เช่น กฎที่สังเกตได้ในธรรมชาติหรือวิธีการสร้างระบบ ผู้ใช้เข้าใจหลักการของระบบดังกล่าวว่าเป็นคุณลักษณะสำคัญของระบบ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522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8708003-A2D4-4B8B-9515-676F0FCA3266}"/>
              </a:ext>
            </a:extLst>
          </p:cNvPr>
          <p:cNvSpPr txBox="1"/>
          <p:nvPr/>
        </p:nvSpPr>
        <p:spPr>
          <a:xfrm>
            <a:off x="2891482" y="2923493"/>
            <a:ext cx="67425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โครงสร้างองค์กรกีฬา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997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คณะกรรมการโอลิมปิกสากล</a:t>
            </a:r>
          </a:p>
        </p:txBody>
      </p:sp>
      <p:pic>
        <p:nvPicPr>
          <p:cNvPr id="11268" name="Picture 4" descr="ผลการค้นหารูปภาพสำหรับ International Olympic Committ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4" y="2608809"/>
            <a:ext cx="411474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ผลการค้นหารูปภาพสำหรับ International Olympic Committ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181" y="2507376"/>
            <a:ext cx="5328972" cy="34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Olympic Games</a:t>
            </a:r>
            <a:endParaRPr lang="th-TH" dirty="0"/>
          </a:p>
        </p:txBody>
      </p:sp>
      <p:pic>
        <p:nvPicPr>
          <p:cNvPr id="4" name="Picture 11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53" y="2614574"/>
            <a:ext cx="4104456" cy="249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ผลการค้นหารูปภาพสำหรับ โอลิมปิก 20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8" r="29717"/>
          <a:stretch/>
        </p:blipFill>
        <p:spPr bwMode="auto">
          <a:xfrm>
            <a:off x="7114033" y="2003753"/>
            <a:ext cx="2592288" cy="39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9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Olympic committee</a:t>
            </a:r>
            <a:endParaRPr lang="th-T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53" y="2410967"/>
            <a:ext cx="5046584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 descr="ผลการค้นหารูปภาพสำหรับ International Olympic Committ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231" y="2194944"/>
            <a:ext cx="3814275" cy="214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90" y="4242395"/>
            <a:ext cx="3679329" cy="1696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695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E2713E1-6312-427E-BFCB-C5A5DA301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DB95DD-0319-4EE5-8C5C-9CEDF75E0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3B215-496E-4790-A364-7C1C46DEC7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{81B68954-6811-4BF9-8524-7BC9B40410CB}tf78829772_win32</Template>
  <TotalTime>404</TotalTime>
  <Words>799</Words>
  <Application>Microsoft Office PowerPoint</Application>
  <PresentationFormat>Widescreen</PresentationFormat>
  <Paragraphs>109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Agency FB</vt:lpstr>
      <vt:lpstr>Calibri</vt:lpstr>
      <vt:lpstr>Dubai Light</vt:lpstr>
      <vt:lpstr>Garamond</vt:lpstr>
      <vt:lpstr>Kanit</vt:lpstr>
      <vt:lpstr>Sagona Book</vt:lpstr>
      <vt:lpstr>Sagona ExtraLight</vt:lpstr>
      <vt:lpstr>SavonVTI</vt:lpstr>
      <vt:lpstr>MBF 6102   Essent of Football</vt:lpstr>
      <vt:lpstr>PowerPoint Presentation</vt:lpstr>
      <vt:lpstr>Essent of Football (หลักการของกีฬาฟุตบอล)</vt:lpstr>
      <vt:lpstr>คำอธิบายรายวิชา</vt:lpstr>
      <vt:lpstr>หลักการ (principle)</vt:lpstr>
      <vt:lpstr>PowerPoint Presentation</vt:lpstr>
      <vt:lpstr>คณะกรรมการโอลิมปิกสากล</vt:lpstr>
      <vt:lpstr>Olympic Games</vt:lpstr>
      <vt:lpstr>International Olympic committee</vt:lpstr>
      <vt:lpstr>International Olympic committee</vt:lpstr>
      <vt:lpstr>Olympic Council of Asia</vt:lpstr>
      <vt:lpstr>International Olympic committee</vt:lpstr>
      <vt:lpstr>South East Asian Games Federation</vt:lpstr>
      <vt:lpstr>คณะกรรมการโอลิมปิกแห่งชาติ  (National Olympic Committee : NOC)</vt:lpstr>
      <vt:lpstr>International Sports</vt:lpstr>
      <vt:lpstr>International federation </vt:lpstr>
      <vt:lpstr>International federation </vt:lpstr>
      <vt:lpstr>Asian Football Confederation</vt:lpstr>
      <vt:lpstr>ASEAN Football Federation</vt:lpstr>
      <vt:lpstr>PowerPoint Presentation</vt:lpstr>
      <vt:lpstr>เปรียบเทียบ</vt:lpstr>
      <vt:lpstr>PowerPoint Presentation</vt:lpstr>
      <vt:lpstr>หน่วยงานในสังกัด</vt:lpstr>
      <vt:lpstr>PowerPoint Presentation</vt:lpstr>
      <vt:lpstr>PowerPoint Presentation</vt:lpstr>
      <vt:lpstr>หน่วยงานดูแล</vt:lpstr>
      <vt:lpstr>PowerPoint Presentation</vt:lpstr>
      <vt:lpstr>สมาคมกีฬาประจำจังหวัด</vt:lpstr>
      <vt:lpstr>สมาคมกีฬาแห่งประเทศไทย</vt:lpstr>
      <vt:lpstr>โครงสร้างองค์กรด้านทางกีฬาฟุตบอล แบบภาพรวม</vt:lpstr>
      <vt:lpstr>กฎหมาย และระเบียบการจัดการแข่งขัน ระดับ อาชีพ</vt:lpstr>
      <vt:lpstr>วิทยากร 3 ท่าน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MBF 6102   Essent of Football</dc:title>
  <dc:creator>Archavit Choengklinchan</dc:creator>
  <cp:lastModifiedBy>Archavit Choengklinchan</cp:lastModifiedBy>
  <cp:revision>2</cp:revision>
  <dcterms:created xsi:type="dcterms:W3CDTF">2021-08-31T04:22:44Z</dcterms:created>
  <dcterms:modified xsi:type="dcterms:W3CDTF">2021-08-31T14:20:16Z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